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  <p:sldId id="30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、天天看仙佛聖書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怎麼轉念呢？有一個方法是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：天天看聖書，用道理來迴光返照，明白 嗎？一日不讀書，面目可憎啊！請問，你每天在開荒闡道，有沒有天天把書讀入心中？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所以，你們看書的待候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，要先讓自己明白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有沒有犯了這一條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十、做好修道的角色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你們當知道自己的角色，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以及自己該如何扮演好這個角色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身穿這身道服代表誰？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也是代表了天。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149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十一、不要執著你和我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想想修道到了這階段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，身為領導者，若還執著於你和我，那是不是很苦呀？是不是臉上很沒光呀？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就道場內就好了，以前是好姐妹，修久了一領天命也就分歧了， 有沒有呀？道場還用分的？想想這是第一大等罪啊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12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十一、不要執著你和我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道親，讓道親無所適從。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道親加上他的九玄七祖，十位道親就讓你消受不了了，你說這罪大不大呀？</a:t>
            </a:r>
          </a:p>
        </p:txBody>
      </p:sp>
    </p:spTree>
    <p:extLst>
      <p:ext uri="{BB962C8B-B14F-4D97-AF65-F5344CB8AC3E}">
        <p14:creationId xmlns:p14="http://schemas.microsoft.com/office/powerpoint/2010/main" val="4498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二、要有感性的作為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當你真正打自內心接受，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打自你內心講出來的時候，別人會不會接受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你就會很感性了。什麼叫「感性」呢？ 講道講得入心了！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什麼叫「講入心」？先入自個兒的心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，然後呢？自然可以感動道親，帶眾生要帶心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28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三、修道要認理而修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修道是要認理而修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，將來末後大考，你若不認理而修，你認形象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可以嗎？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糊塗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！你若不認理而修，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卻走入旁門左道，你就會輕而亡身，知道嗎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0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四、領導者要明真理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你們身為各個領導者，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或是壇主、或是講師，自己都不明理， 會誤了人家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了壇主，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你的船要開往哪裡去？載著這麼多眾生，你要想想看，人家的祖先會放過你嗎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39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五、不能有怨恨之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徒兒們若起了不耐煩之心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，或怨恨之心，那你這張考試卷就填錯了，就不及格了。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013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六、懺悔修煉救世人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你們的罪過要怎麼求 老母赦罪？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懺悔兩個字從哪裡來啊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人在此時此刻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，如爐中煉丹一般，千琢百煉，能煉出來的，才能成一顆救己救人的丹，知道嗎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1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七、仙佛有時也會考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天事交給你們辦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，要怎麼辦才能辦圓滿 、辦得好，都在於你們哪！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所講的有理則聽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，無理的你要聽嗎？ 仙佛有時候來考你們，你若不用智慧，不認理而修，將來為師可真為你們擔心呵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297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八、改自己毛病脾氣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你哪裏的脾氣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、毛病比較重，就要從哪裡下手，不要管別人的好壞， 只要認你自己的錯處，不言別人的是非，只責自己的不是，這樣懂嗎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常講，你修道要有個好樣子，方能感化人，對不對？這個你們要明白哦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83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末後了如何修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九、毛病不改考倒人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因為自己的脾氣、毛病不改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，自己的榜樣做壞了，影響了後面的道親，把這個道親看輕了，對這個道親不進行了，那就擔罪過了。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說，最要緊的就是脾氣、毛病要改一改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，做個好樣子，做個模範給人家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6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919</Words>
  <Application>Microsoft Office PowerPoint</Application>
  <PresentationFormat>如螢幕大小 (16:9)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  <vt:lpstr>末後了如何修持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290</cp:revision>
  <dcterms:created xsi:type="dcterms:W3CDTF">2014-02-15T05:50:45Z</dcterms:created>
  <dcterms:modified xsi:type="dcterms:W3CDTF">2018-06-17T06:02:47Z</dcterms:modified>
  <cp:contentStatus/>
</cp:coreProperties>
</file>