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4" r:id="rId4"/>
    <p:sldId id="303" r:id="rId5"/>
    <p:sldId id="305" r:id="rId6"/>
    <p:sldId id="302" r:id="rId7"/>
    <p:sldId id="306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36" y="2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、修道改變人生觀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生命並不是斷滅的，它是一連串息息相關的，因中有果，果中有因的流轉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者已矣，來者可追，修道可以斷過去，創未來，改變人生觀，所以徒兒們千萬不要怨天尤人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七、自有天意的安排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在冥冥之中，自有天意的安排，徒兒只要抱持誠心敬意，一定可以完成這白陽的聖業。上天向來都是助化有心願的天使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531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八、有心辦，你就成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末後了，老母不是說，“有心辦，你就成”。你如果不能辦，也要守住你的願吧。道降平民百姓，人人有機會，但能不能成就，就看個人的努力了。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991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641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二、永恆的修道路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永恆的修道路，在為師看來：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看，要看得遙遠；做，要做到最後。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為何看要看得遙遠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修道路難免坎坎坷坷，並非三年五載，一朝一夕即可修成，而是要經過歲月不斷地薰陶，經驗的累積，心血的付出，才能有所成就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5813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二、永恆的修道路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說，修道是一條長遠的路，要無怨無悔，你若起了不悅之心，就難以達到最後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397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三、修辦是自己的事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你不修不辦是自己的事，對別人有什麼影響呢？別人不會怎樣。你說，修道這條路怎麼走比較好呢？這條路已經有前輩們為你們鋪好了，現在但看你如何去拓展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4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三、修辦是自己的事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人只能在這個方格大小的範圍裏轉圜，有些人卻可以開拓到無限寬廣，這就看你用心到什麼程度了。道齡久了，更要繼續修、繼續辦，你沒有繼續修辦，怎麼會長久呢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072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四、修辦路是寬廣的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徒兒啊，修辦道這條路是寬廣的，不要自我局限，好嗎？儘管考驗重重，只要徒兒們堅定信心，認理實修，再大的磨難、考驗一樣可以度過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8941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四、修辦路是寬廣的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兒如果真誠不變，為師一定幫助徒兒過關，但是，徒兒如果變心失志了，就算為師想要挽救愛徒也難。希望徒兒們好好想想，這條修道路絕對不要白走，切莫功虧一簣呀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16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五、沒有過不了的難關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修道會有挫折困難，嚴格說起來，都是你們的藉口，沒有過不了的難關，生死關都能過了，還有其他過不了的難關嗎？這只不過是你的心出了問題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1312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069814" y="132656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有心辦道你就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918" y="132656"/>
            <a:ext cx="8064896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六、立願要始終如一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，立願要始終如一，不要畏難退縮，否則可惜呀。關關難過關關過，徒兒，不用怕，上天會適時安排貴人在徒兒們身邊，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這些開荒捨辦的人，他們就是有一份堅定的信念，才能從無到有，成就今天的道場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69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431</TotalTime>
  <Words>780</Words>
  <Application>Microsoft Office PowerPoint</Application>
  <PresentationFormat>如螢幕大小 (16:9)</PresentationFormat>
  <Paragraphs>48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有心辦道你就成 悟見講</vt:lpstr>
      <vt:lpstr>有心辦道你就成 悟見講</vt:lpstr>
      <vt:lpstr>有心辦道你就成 悟見講</vt:lpstr>
      <vt:lpstr>有心辦道你就成 悟見講</vt:lpstr>
      <vt:lpstr>有心辦道你就成 悟見講</vt:lpstr>
      <vt:lpstr>有心辦道你就成 悟見講</vt:lpstr>
      <vt:lpstr>有心辦道你就成 悟見講</vt:lpstr>
      <vt:lpstr>有心辦道你就成 悟見講</vt:lpstr>
      <vt:lpstr>有心辦道你就成 悟見講</vt:lpstr>
      <vt:lpstr>有心辦道你就成 悟見講</vt:lpstr>
      <vt:lpstr>有心辦道你就成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167</cp:revision>
  <dcterms:created xsi:type="dcterms:W3CDTF">2014-02-15T05:50:45Z</dcterms:created>
  <dcterms:modified xsi:type="dcterms:W3CDTF">2017-08-15T06:18:53Z</dcterms:modified>
  <cp:contentStatus/>
</cp:coreProperties>
</file>