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有心修辦上天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、上天暗助修辦人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有時候我們有不如意，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求上天幫忙，其實上天不是沒有幫忙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你沒有看到錢財進來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，但是你對「道」的付出，你們誠心，上天已經化解一些災劫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有心修辦上天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十、修道吃苦沒關係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為什麼眾生，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就是不喜歡吃苦？不吃苦就少福了。苦盡才會甘來，要忍耐，忍耐才能成菩薩。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徒兒啊！修辦道的人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，要受一點磨練，才會成長，若不受磨練，如何顯出勇者的剛毅之氣呢？只有在最困難的環境，才能顯出你的智慧與德性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232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有心修辦上天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十一、修道再苦也要修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若覺得行得很痛苦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，還是要走過去，忍人所不能忍，才能夠有成就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假使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遇到困難就退縮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，那就無法登到生命的頂巔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32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有心修辦上天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十二、修道不怕環境磨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既然要修道，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就不怕環境的琢磨，愈是困難的環境，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愈能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讓你的良知顯現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凡人只求順境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聖賢不畏逆境，因為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順者為鬼，逆者成佛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/>
              <a:t>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5675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有心修辦上天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二、有捨有得上天賜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所有的事情，有不如意，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不順心的時候，反求諸已，反省自己 。我們捨得布施東西丶布施錢財，上天就會用另一種方式，回報回來，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有可能是你需要的錢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，或者是你需要的東西，但有時候也是想不到的，是化解我們的災劫，或是消我們的病痛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828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有心修辦上天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三、有付出就有收獲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修道不是談條件，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但是因果循環，永遠不會改變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付出丶方法正確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，自然就會有收穫的一天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188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有心修辦上天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四、多多感恩懺悔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修道有些逆境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、不如意及阻擋，這是個人因緣不一樣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人要修，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自己又覺得障礙，內心魔障很深，但是為師希望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你們，耐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下心來，多多感恩懺悔。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6939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有心修辦上天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五、感恩懺悔消業障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有很多無明的業障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，需要用懺悔的心來贖罪業，每天起來向這無明的業障說聲抱歉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顆感恩和懺悔的心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，在修道路上也會比較順利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87047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有心修辦上天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六、有三好天賜福</a:t>
            </a: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存好心，說好話，做好事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，總共九個字，卻蘊含了這麼深遠的意義，有消因了果的含義，有去血肉心，導人心，存道心的功夫，有平等、見性的根本。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但重要的是，有自自然然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，平實穩健的做法，沒有花巧，沒有驚奇，有的只是驀然回首時，內心深處，湧泉而出的天恩師德，祖師鴻慈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007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有心修辦上天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七、靜下心降伏其心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要如何降伏其心呢？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靜下心，拿出真智慧來降伏他，當下自性佛就現出來了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當家，一切外魔就聽你指揮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，要下真功夫，不要隨波逐流，放下屠刀，立地成佛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115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有心修辦上天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八、有心修辦上天助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只要徒兒們有心修辦，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上天自然暗中給你們幫助，給你們撥轉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不管遇到任何困難，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不要低頭，要抬起頭、挺起胸，勇敢的向前行。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26662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有心修辦上天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九、修道不會寂寞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凡事都有的商量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，不要說我很孤單，沒有人知道我的心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只要你有心修道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，處處都有你的知己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991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521</TotalTime>
  <Words>822</Words>
  <Application>Microsoft Office PowerPoint</Application>
  <PresentationFormat>如螢幕大小 (16:9)</PresentationFormat>
  <Paragraphs>60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有心修辦上天助 悟見講</vt:lpstr>
      <vt:lpstr>有心修辦上天助 悟見講</vt:lpstr>
      <vt:lpstr>有心修辦上天助 悟見講</vt:lpstr>
      <vt:lpstr>有心修辦上天助 悟見講</vt:lpstr>
      <vt:lpstr>有心修辦上天助 悟見講</vt:lpstr>
      <vt:lpstr>有心修辦上天助 悟見講</vt:lpstr>
      <vt:lpstr>有心修辦上天助 悟見講</vt:lpstr>
      <vt:lpstr>有心修辦上天助 悟見講</vt:lpstr>
      <vt:lpstr>有心修辦上天助 悟見講</vt:lpstr>
      <vt:lpstr>有心修辦上天助 悟見講</vt:lpstr>
      <vt:lpstr>有心修辦上天助 悟見講</vt:lpstr>
      <vt:lpstr>有心修辦上天助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241</cp:revision>
  <dcterms:created xsi:type="dcterms:W3CDTF">2014-02-15T05:50:45Z</dcterms:created>
  <dcterms:modified xsi:type="dcterms:W3CDTF">2018-01-10T02:46:05Z</dcterms:modified>
  <cp:contentStatus/>
</cp:coreProperties>
</file>