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3" r:id="rId2"/>
    <p:sldId id="306" r:id="rId3"/>
    <p:sldId id="316" r:id="rId4"/>
    <p:sldId id="315" r:id="rId5"/>
    <p:sldId id="314" r:id="rId6"/>
    <p:sldId id="313" r:id="rId7"/>
    <p:sldId id="312" r:id="rId8"/>
    <p:sldId id="311" r:id="rId9"/>
    <p:sldId id="310" r:id="rId10"/>
    <p:sldId id="309" r:id="rId11"/>
    <p:sldId id="308" r:id="rId12"/>
    <p:sldId id="307" r:id="rId13"/>
    <p:sldId id="305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、以禮以誠待人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修道還有嫉妒心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，嫉人賢才，你們是修什麼道？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別人比你賢德，要學習效法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，不是壓制，是要栽培提拔，不是譭謗，以謙虛的心，來學習人家優點，要以禮，以誠來待人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十、莫要常生執著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世事無常，開闊心胸，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退一步海闊天空！莫要常生執著、煩惱心、罣礙分別之心。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修道要「尊師重道，尊前啟後」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，修道要「尊敬前賢，提攜後學」，若是連一個“禮”字都做不到，談何修行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0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十一、不可愩高自大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莫貢高、傲慢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；傲慢之人，必然摔倒，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莫要好奇；好奇之人，必然跌倒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要多疑；多疑之人，必然滑倒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，莫無中生有；無中生有之人，必然顛倒。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6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人事上的不圓滿，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就覺得佛堂的人，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怎麼這麼虛偽，那是自個兒福小命薄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是修自己，不是看人在修啊！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1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31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二、給眾生平等機會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身擔天職，不可胡作非為，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辦事不公。操持辦事，站在前頭的人，要給眾生都有平等機會，這才是道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4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三、有修辦老師庇佑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你們跟為師我，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結下累生累世因緣，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為師擔你們的業，是因為你們有在辦、在走、在行功。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如果不行功、不辦、不了愿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，你們的業，為師一樣扛不起來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42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四、老師為咱很著急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為什麼為師，這麼著急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？因為，冤孽業力討得急啊！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你們都把時間光陰，浪費在哪裡？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不是辦事，是生「是非」。還有多少光陰，可以荒廢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00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五、真心辦道盡職責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無論前賢，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給不給你辦事的機會，都要有辦事的真心、克盡職責。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遇到問題卻看不開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，就不來修辦道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親近佛堂，人家三言兩語，就不來佛堂。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08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六、学道言行要合一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在道場中多年，學了什麼？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修了什麼？學道修行，是言行要合一，不是光嘴巴說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1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七、把道實踐出來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觀看徒兒「朝秦暮楚，心性不定，信念不堅」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。修道要修心，以身作則。莫忘道之宗旨，去實踐出來，方是目前，最確切重要。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59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八、不可荒廢聖業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不批評他人是非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，自己要多做，不要總是批評他人的不對。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想想自己做了什麼？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又犧牲了什麼？不可荒廢聖業，因為「一失足，成千古之恨」。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九、藉假修真莫造罪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色身，只是讓眾生藉假修真，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非是遊戲人間，苦海作樂。因為你們的一言一行，皆代表著道。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莫忘自己為天道之徒，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言行舉止當中，皆要中節，唯有自重，方能得人尊重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6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568</TotalTime>
  <Words>677</Words>
  <Application>Microsoft Office PowerPoint</Application>
  <PresentationFormat>如螢幕大小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有修辦才能成道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304</cp:revision>
  <dcterms:created xsi:type="dcterms:W3CDTF">2014-02-15T05:50:45Z</dcterms:created>
  <dcterms:modified xsi:type="dcterms:W3CDTF">2018-08-23T13:45:34Z</dcterms:modified>
  <cp:contentStatus/>
</cp:coreProperties>
</file>