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96" r:id="rId2"/>
    <p:sldId id="297" r:id="rId3"/>
    <p:sldId id="306" r:id="rId4"/>
    <p:sldId id="305" r:id="rId5"/>
    <p:sldId id="304" r:id="rId6"/>
    <p:sldId id="303" r:id="rId7"/>
    <p:sldId id="302" r:id="rId8"/>
    <p:sldId id="301" r:id="rId9"/>
    <p:sldId id="300" r:id="rId10"/>
    <p:sldId id="299" r:id="rId11"/>
    <p:sldId id="307" r:id="rId12"/>
    <p:sldId id="298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4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2017/10/20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2017/10/20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有修有辦有蓮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、求道是點開心燈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點燈的意思，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就是你求道時，那個心燈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以心印心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是修煉我們的靈性，如果能夠，將你得道時，的這盞心燈點亮起來，去照亮別人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有修有辦有蓮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十、明理後要修辦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既然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已經，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辦道，成為道場中的一份子，趕快明理，珍惜光陰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有限，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做一些有意義的事情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。自己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先覺悟，你才能去覺悟他人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233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有修有辦有蓮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十、明理後要修辦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沒有覺悟自己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，你就沒有辦法，去渡化他人，道是用覺悟、體會，你才會發覺它的寶貴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像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，你一生中，什麼事情最重要，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性命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對不對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2517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有修有辦有蓮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十一、老天降道救性命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老天降道，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來救你們的性命，給你們一條明路，引你們回家，有沒有一點信心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回去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好好的想一想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，自己往後的路，應該怎樣來做，好不好？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330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有修有辦有蓮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二、有修辦就有蓮臺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不要小看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，你們所做的事，你們每個人，在天上都有一個小蓮台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像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小殿南海古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的那個，就是蓮台，以後你們成道回去，蓮台有像南海古佛這麼大，你就成佛了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800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有修有辦有蓮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三、越修辦蓮臺越大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現在你們的蓮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，只有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一點點，才剛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發芽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愈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能夠照亮別人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，也就等於，愈容易照亮自己，如果你能愈行善，愈救渡眾生，你的蓮台就愈大，當然得到老天、仙佛的庇佑也愈多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638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有修有辦有蓮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四、天道是非常殊勝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當你察覺到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，這一貫天道，原來是如此殊勝，你就會去照亮他人，也會把你的慈悲，奉獻出去。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菩薩都很慈悲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，所以很多人都拜觀音，尤 其在日本觀音廟最多，但是都躲在裡面看不到，這是你們的風俗習慣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253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有修有辦有蓮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五、效法菩薩的心腸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菩薩之所以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，能夠被稱為菩薩，是因為在世時，對眾生做犧牲奉獻的事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留下來的事蹟、德性，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讓人家來懷念、來歌頌來效法，希望你們，也能夠抱持學習菩薩的心腸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935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有修有辦有蓮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六、有品德能駕法船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你的品格，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若能像剛剛所講的去改進，然後照亮這個凡塵，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你就能駕這艘法船，來救渡迷昧的眾生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9978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有修有辦有蓮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七、我們已忙六萬年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你們在這個凡塵，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已經輪迴了六萬年，從小到中到老，每個階段的苦，都不一樣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人操勞的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比較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多，明明三十多歲的人，看起來像五十幾歲，這是凡人的境態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11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有修有辦有蓮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八、也已輪迴六萬年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六萬年就這樣的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輪迴，一直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經過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所有的錢財、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名利，也就好像泡沫般，摸也摸不到，一抓就破，什麼也沒有，有什麼用，想一想做人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真沒用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507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有修有辦有蓮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九、平安是福要看淡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所以一切的榮華富貴，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就好像說一個笑話，一瞬間就沒了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還不如把這些，身外物看淡，平安就是福，求什麼？想得到什麼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961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489</TotalTime>
  <Words>854</Words>
  <Application>Microsoft Office PowerPoint</Application>
  <PresentationFormat>如螢幕大小 (16:9)</PresentationFormat>
  <Paragraphs>59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有修有辦有蓮臺 悟見講</vt:lpstr>
      <vt:lpstr>有修有辦有蓮臺 悟見講</vt:lpstr>
      <vt:lpstr>有修有辦有蓮臺 悟見講</vt:lpstr>
      <vt:lpstr>有修有辦有蓮臺 悟見講</vt:lpstr>
      <vt:lpstr>有修有辦有蓮臺 悟見講</vt:lpstr>
      <vt:lpstr>有修有辦有蓮臺 悟見講</vt:lpstr>
      <vt:lpstr>有修有辦有蓮臺 悟見講</vt:lpstr>
      <vt:lpstr>有修有辦有蓮臺 悟見講</vt:lpstr>
      <vt:lpstr>有修有辦有蓮臺 悟見講</vt:lpstr>
      <vt:lpstr>有修有辦有蓮臺 悟見講</vt:lpstr>
      <vt:lpstr>有修有辦有蓮臺 悟見講</vt:lpstr>
      <vt:lpstr>有修有辦有蓮臺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213</cp:revision>
  <dcterms:created xsi:type="dcterms:W3CDTF">2014-02-15T05:50:45Z</dcterms:created>
  <dcterms:modified xsi:type="dcterms:W3CDTF">2017-10-20T00:14:33Z</dcterms:modified>
  <cp:contentStatus/>
</cp:coreProperties>
</file>