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298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、苦不要放在心頭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徒兒有什麼苦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我一起同當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苦，都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不要放在心頭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，很多的苦，累積在心裡會變成毒。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二、責任擔起把愿了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徒兒也是要擔重任，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對自己要有信心，千萬不要看輕自己，把責任擔起來，把愿了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因為一時的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挫折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退縮不前，歷經風雨，才能夠成就一切。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45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三、一條金線要認清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假祖師假弓長都出世了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，這個就是考大家的智慧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他們怎麼的玄妙，能夠點石成金，你們的心也不能動搖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條金線要認清楚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，修道要認理，莫著形象。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0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四、不要懼怕大劫來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徒兒不要懼怕大劫來臨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，你們現在好好的修，積功立德，只要你有功德就能安然渡過。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47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五、口要宣揚真理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上天賜給我們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二目、二耳、一個口。這個口非常的重要，一言興邦，一言喪邦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要宣揚真理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，講道理不是講是非。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89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六、要互相包容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大家是一母之子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，一師之徒，應該要互相包容，互相了解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不是互相的批評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，也不是互相毀謗。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6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七、要修內德和口德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你們要修修內德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，要修口德，舌下有龍泉，殺人不見血，所以講話要小心，謹言慎行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一言能夠成全人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，一語也能夠考倒人，所以講話當中，不要太隨便。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4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月慧師母談修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八、末後了小心魔考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現在已是末後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，魔氣騰騰，魔子魔孫降世，都要考修道之人。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2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453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月慧師母談修辦 悟見講</vt:lpstr>
      <vt:lpstr>月慧師母談修辦 悟見講</vt:lpstr>
      <vt:lpstr>月慧師母談修辦 悟見講</vt:lpstr>
      <vt:lpstr>月慧師母談修辦 悟見講</vt:lpstr>
      <vt:lpstr>月慧師母談修辦 悟見講</vt:lpstr>
      <vt:lpstr>月慧師母談修辦 悟見講</vt:lpstr>
      <vt:lpstr>月慧師母談修辦 悟見講</vt:lpstr>
      <vt:lpstr>月慧師母談修辦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128</cp:revision>
  <dcterms:created xsi:type="dcterms:W3CDTF">2014-02-15T05:50:45Z</dcterms:created>
  <dcterms:modified xsi:type="dcterms:W3CDTF">2017-03-29T02:53:05Z</dcterms:modified>
</cp:coreProperties>
</file>