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早悟早修理天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、萬般皆空業隨身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人生一世 如臨深淵 榮華草露 富貴循環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須臾百載 孤墳郊間 塚中枯骨 啞不聲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喧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墓碑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猶在 禍福自擔 報應因果 罪孽連連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略知心悔 衰草墟眠 任有何力 難脫此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圈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早悟早修理天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十一、趁此良機立功幹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趁此良機立功幹　萬八基業白陽興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天恩浩大惟廣佈　慈憫無邊勿視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輕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輕視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凡緣九霄外　進行道務莫放鬆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精一妙理德培栽　容量似海稱魁名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112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早悟早修理天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十二、功圓果滿返瑤京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修道有志根深厚　功圓果滿返瑤京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從來道高魔加重　德修謗興非虛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爾能存堅志　自有為師暗助功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門弟繁眾難記載　誰成誰敗我早明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029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早悟早修理天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二、早悟早修理天回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莫如早悟 明德至善 誠正修齊 著實細參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避脫塵埃 柴扉常關 不貪榮利 散淡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消閒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拯世 團聚為歡 天倫之樂 於斯得焉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或誦書訓 或吟詩篇 加意搜求 妙諦中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188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早悟早修理天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三、克己復禮性命源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隨時領略 適意開顏 胸懷坦蕩 夢穩身安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素位而行 知命樂天 焚香靜坐 掃去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塵緣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心滌慮 立志要堅 自強不息 夕惕朝乾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克己復禮 性命之源 定中有慧 妙妙玄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51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早悟早修理天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四、天恩憫世在此間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鳶飛魚躍 任其自然 悠哉游哉 頤養天年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世事幻景 聲色妄緣 惟有出世 方為真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恩憫世 只在此間 光陰寶貴 務宜靜參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親民為外 內功備全 代天廣佈 功無際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邊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時榮封 丹詔回還 一了百了 如然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自然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20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早悟早修理天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五、世間唯有修道好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修道好　修道好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世事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將來一筆掃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環境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堆裏任忙亂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心清靜無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煩惱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終日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　幾時了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好似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傀儡線牽繞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斷線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之際身跌倒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一身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罪孽自身挑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　無大小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難免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孤身伴荒草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堪紅日西山墜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轉瞬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雞鳴天又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271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早悟早修理天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六、不須出家俗髮僧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提筆旋轉沙飛騰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字珠璣當識清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會佳期道運顯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美整倫闡真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宗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明暗細考選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無為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妙諦定萬靈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今火宅擔大任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須出家俗髮僧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069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早悟早修理天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七、佛門妙理心法授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機從來難得遇　輕得易失根無恆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妙理心法授　時須堅志拳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服膺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迷津方清靜　可達極上至善層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莫測多空洞　空中妙有俗難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583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早悟早修理天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八、敏捷路徑惟一貫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敏捷路徑惟一貫　妄入岐途終難成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既得勿失當抱守　篤慎毅力是真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為道無二念　獨參妙理至性靈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物慾淨盡心安泰　自然明鑒原根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恆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13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早悟早修理天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十、濟世活人登彼岸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堅志百折不搖動　緣淺勉強箭射空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回想百載蜉蝣夢　何如無為得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百般終歸盡　兩大惟道獨尊榮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濟世活人登彼岸　天鑒豈負爾苦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程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230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539</TotalTime>
  <Words>278</Words>
  <Application>Microsoft Office PowerPoint</Application>
  <PresentationFormat>如螢幕大小 (16:9)</PresentationFormat>
  <Paragraphs>57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早悟早修理天回 悟見講</vt:lpstr>
      <vt:lpstr>早悟早修理天回 悟見講</vt:lpstr>
      <vt:lpstr>早悟早修理天回 悟見講</vt:lpstr>
      <vt:lpstr>早悟早修理天回 悟見講</vt:lpstr>
      <vt:lpstr>早悟早修理天回 悟見講</vt:lpstr>
      <vt:lpstr>早悟早修理天回 悟見講</vt:lpstr>
      <vt:lpstr>早悟早修理天回 悟見講</vt:lpstr>
      <vt:lpstr>早悟早修理天回 悟見講</vt:lpstr>
      <vt:lpstr>早悟早修理天回 悟見講</vt:lpstr>
      <vt:lpstr>早悟早修理天回 悟見講</vt:lpstr>
      <vt:lpstr>早悟早修理天回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246</cp:revision>
  <dcterms:created xsi:type="dcterms:W3CDTF">2014-02-15T05:50:45Z</dcterms:created>
  <dcterms:modified xsi:type="dcterms:W3CDTF">2017-12-29T06:47:58Z</dcterms:modified>
  <cp:contentStatus/>
</cp:coreProperties>
</file>