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7" r:id="rId2"/>
    <p:sldId id="296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效法仙佛修辦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、代天宣化報天恩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修辦的道路上，咱們承受太多的恩德了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，這一切都是上天最慈愛的示現。徒兒要知道，一個懂得感恩的人，必懂得代天宣化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他的內心，真正感受到那份天恩的存在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，於是搭起了三曹最堅固的天橋，勇敢地引領九六佛子歸故鄉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768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效法仙佛修辦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十、要走光明的路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無論遇到多少的困難，你們願不願意去承擔？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無論在人生的旅途上，走得多麼坎坷，你們願意坦然的接受一切，走完這一條路嗎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要尋找長久、光明的路，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而不是黑暗、無助的路。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368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效法仙佛修辦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十一、效法仙佛菩薩心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徒啊！你們要效法仙佛菩薩的心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，為世界注入一股清流，將你們的聖情貫穿天地，把你們的愛，燃燒整片大地，照亮世界每一個黑暗處。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你們每一個人都有慈悲心，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只不過你們的愛，大都只愛自家人，那是不夠廣大，不夠圓滿的。你只愛你自己所認識的人，難道自己的親人，才是親人，其他的人都不是？佛看每一個人，都像自己的親人一樣。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063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效法仙佛修辦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十二、創造人間淨土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徒兒如果想保有一顆慈悲心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，就要有佛的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人溺己溺，人饑己饑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的心。徒啊！我們要來共同實踐一個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處處是佛堂，步步是道場，個個是佛子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的理想人間。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這樣的蓮花世界，有賴徒兒們來做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，咱們能做多少就是多少，我們要竭盡本份，盡己所長，你自己有了這種精神之後，才能再傳播給其他的人，為師希望你們，都能負起這個責任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914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效法仙佛修辦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二、慈悲智慧不能少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徒啊！菩提心是要叫你們，拿出來做慈悲的事用的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，而智慧是用來省察自己身心用的，能省察所以快樂，能慈悲所以無憂。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簡單的說，智慧是內練的功夫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，慈悲是外行的功課，你有慈悲與智慧，便可擔起自覺覺他的使命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效法仙佛修辦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三、運用智慧來修辦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徒啊！運用你的智慧來走修辦的路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，未來路誰也無法掌握，你能把握的只有現在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要有正確的方向與智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慧，才不會迷糊一生，浪費你的生命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876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效法仙佛修辦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四、常行方便不隨便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你們常講要行方便，就要多給眾生慈悲與智慧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。但方便不是隨便喲，你看這個大道場，給大家方便，讓大家能來此行功了願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得了這個方便，就得要感恩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，而不是得了方便，卻更隨便，不知檢點、精進，這就是不知感恩的人，徒兒要謹記在心啊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869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效法仙佛修辦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五、感恩報恩化天下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，那個根是甜的；而怨尤的心，那個根是苦的。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當你接受別人恩惠的時候，心中有十分的感恩，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但要知道，你在飲水思源當中，還要懂得報恩了願。如果光感恩而不付出行動來報恩，那只能自修而不能兼善天下。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843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效法仙佛修辦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六、捨己救人渡衆生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人生的快樂何其多，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但是無窮的快樂只有一個，那就是捨己為人。要多付出、多奉獻、多去照顧人，哪怕只是一句關懷的話，也能夠溫暖人心。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啊！好好去奉獻你的慈心大愛，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將你們的大愛奉獻給世間，讓人人都能夠沾到法喜。要記住，咱們不是獨善其身，而是要兼善天下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853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效法仙佛修辦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七、突破瓶頸修下去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每個人都有瓶頸，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以及需要突破的事情，不管這個瓶頸，卡在咱們心裡有多久 ，只要徒兒們不認輸，勇敢地站出來，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只要徒兒們感謝自己，感謝上天，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感謝你的父母親所賦予給你們的，好好去珍惜，那麼，路永遠是光明的。沒有經過黑暗，哪顯得光明的珍貴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511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效法仙佛修辦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68660"/>
            <a:ext cx="8280920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八、命運在自己手裡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愈困難愈要勇敢去突破，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立了志向也要堅持到底，更要恆誠。只要你們有一顆至誠的心，所謂「誠則靈」，上天絕不會辜負我們。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天地浩浩，咱們何其有幸！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為師希望你們，每一個動念都是善的，命運掌握在自己手裡，別人左右不了我們，知道嗎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724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效法仙佛修辦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九、看清目標創聖業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不管今天，你認為是來這兒看戲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，還是你真正的尊重你自己，或是你自己，覺得生命中，該有一條，讓你有所依循的路。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不管怎樣，人生的旅途裏，每一個要成長的人，從來也沒有人不曾跌倒過。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不管你今天抉擇了哪一條路，總之要分清楚、看清楚你自己的目標，好好的去走完，你的生命旅程。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583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549</TotalTime>
  <Words>1170</Words>
  <Application>Microsoft Office PowerPoint</Application>
  <PresentationFormat>如螢幕大小 (16:9)</PresentationFormat>
  <Paragraphs>61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效法仙佛修辦道 悟見講</vt:lpstr>
      <vt:lpstr>效法仙佛修辦道 悟見講</vt:lpstr>
      <vt:lpstr>效法仙佛修辦道 悟見講</vt:lpstr>
      <vt:lpstr>效法仙佛修辦道 悟見講</vt:lpstr>
      <vt:lpstr>效法仙佛修辦道 悟見講</vt:lpstr>
      <vt:lpstr>效法仙佛修辦道 悟見講</vt:lpstr>
      <vt:lpstr>效法仙佛修辦道 悟見講</vt:lpstr>
      <vt:lpstr>效法仙佛修辦道 悟見講</vt:lpstr>
      <vt:lpstr>效法仙佛修辦道 悟見講</vt:lpstr>
      <vt:lpstr>效法仙佛修辦道 悟見講</vt:lpstr>
      <vt:lpstr>效法仙佛修辦道 悟見講</vt:lpstr>
      <vt:lpstr>效法仙佛修辦道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288</cp:revision>
  <dcterms:created xsi:type="dcterms:W3CDTF">2014-02-15T05:50:45Z</dcterms:created>
  <dcterms:modified xsi:type="dcterms:W3CDTF">2018-05-11T08:46:30Z</dcterms:modified>
  <cp:contentStatus/>
</cp:coreProperties>
</file>