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63" r:id="rId3"/>
    <p:sldId id="272" r:id="rId4"/>
    <p:sldId id="271" r:id="rId5"/>
    <p:sldId id="275" r:id="rId6"/>
    <p:sldId id="258" r:id="rId7"/>
    <p:sldId id="259" r:id="rId8"/>
    <p:sldId id="268" r:id="rId9"/>
    <p:sldId id="267" r:id="rId10"/>
    <p:sldId id="265" r:id="rId11"/>
    <p:sldId id="269" r:id="rId12"/>
    <p:sldId id="264" r:id="rId13"/>
    <p:sldId id="260" r:id="rId14"/>
    <p:sldId id="262" r:id="rId15"/>
    <p:sldId id="277" r:id="rId16"/>
    <p:sldId id="276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一、哪些是脾氣毛病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毛病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凡是有缺點或有妨害的地方，都可稱為毛病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指習性而言，不良的習性，如貪、嗔、痴、慢、疑、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酒、色、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財、氣、名、食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、睡、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、、等等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是指人的一切缺點和過錯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修道第一歩就是要改毛病、去脾氣，這一點要做到！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73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十、毛病脾氣如何改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若貪心就會犯罪。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何謂罪？（四非）四非是什麼？非禮勿視、非禮勿言、非禮勿聽、非禮勿動。四非做不到就有罪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非是做人的準則：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腳不履邪地，不交不好的朋友、不去不好的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口要講仁義道德，不要講是非、道人長短。不合乎禮儀的不要去做，不要隨便動心，這樣就會成功，將來就會得到好人緣。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80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十一、修道修心去毛病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明白眞理要自己去參悟，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去了解，實際的去做，去修，好好改自己的脾氣毛病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修心，從心而修，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那麼心怎麼修？就要靠自己，修得好不好也是得靠自己，一切事情都是靠自己，靠山山倒，靠人人跑，靠自己最好。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93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十二、自我肯定與認錯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要學習認錯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，認錯愈多錯愈少，愈不認錯錯愈多，在家裡要常常認錯，要常常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迴光返照。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生命的自我肯定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，對自己行為的一份肯定，那你做出來的東西才有效果，才有力量出來，如果對自己都沒有肯定，那別人就感受不到光和熱。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779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十三、戒定慧改毛病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、定、慧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是修行最基本的功夫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戒不好的脾氣毛病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就是什麼都放得下，什麼都提的起，怎麼搖他、動他、考他、毀謗他，他都無動於衷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定了就會生出眞智慧。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1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十四、修道基本功夫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師是不是說過要改毛病、去脾氣？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因為這是修道人的基本修行功夫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成全別人時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告訴他道真好，可是自己的脾氣毛病實在有夠多，又是抽煙，又是喝酒的，喜歡做一些不好的事情，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這樣要如何成全人？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要如何告訴別人道好呢？別人一定不會認為道好。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873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十五、脾氣不改是眾生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若不改毛病脾氣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，就像用手來擦洗車子一樣，效果就不好了。如果今天修道能改脾氣毛病，行六度萬行、八正道，就像你拿海綿來洗車一樣，效果就很好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若脾氣毛病不改永遠都是眾生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，要改的地方自己都很清楚，只要用心每個人都可達到目標理想的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正見、正思、正語、正業、正命、正精進與正念、正定。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44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十六、要除無明之火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入佛門口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乾淨                  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而油條不怕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    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誠心也不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禮貌                 是是非非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此天道重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和氣                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著怒瞋未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明之火一旦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燃             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焚無極功德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86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二、脾氣毛病誤眾生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濟公說老師：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毛病未改變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，無明火一起，都是用情緒在辦眾生的事，而不是以理智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修道首要改毛病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、去脾氣，才不會耽誤眾生。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801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三、脾氣毛病要改除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反省自醫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改過自新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                 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諱疾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不調理              自我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延誤誤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已不早收圓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再不推行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難化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           自我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亦是滿身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                  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何能治眾蒼生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06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四、脾氣不改難超生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講經說法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四十九年，所講的只是一個空字，破除我執才能達到空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明師一指已然超生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就要破累世的宿習，去煩惱障，否則還是不能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，還是在輪廻當中流轉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明鏡台，身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時時勤拂拭，勿使惹塵埃。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141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五、脾氣毛病會考人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平常品格要正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，時時保持身心愉快，否則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誤人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講得頭頭是道，挖掘别人的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脾氣毛病，是是非非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堆，叫别人看不慣，因而誤解道，這不是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871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六、毛病脾氣自己改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去脾氣：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意見跟你不同的人，就是去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脾氣。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改毛病：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去改變對方，就是改毛病。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毛病、去脾氣這件事要自己去做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，沒有人幫得了你，只要肯做就會有成績。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七、修道要改毛病脾氣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在何處？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道在日常生活中，道就是自性，是你的自性佛，若想要修道就要改脾氣、改毛病，但最重要的是要「實行」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有千百種，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自己的是什麼？貪、嗔、癡、愛、酒、色、財、氣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等。而改毛病去脾氣是修道的根本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472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八、脾氣毛病傷自性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脾氣毛病多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，弄得心神不寧，會傷了自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在脾氣未發出來之時即克制住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，時時刻刻自我反省，漸漸修，提醒自己，則漸漸的會進步。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760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毛病去脾氣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九、要淨化自己的心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心想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要發脾氣的時候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，誰都管不了你，但是那個時候只有自己能夠管自己喔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告訴自己：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「我現在不能夠發脾氣喔！多一個人發脾氣，這個世界就多一份戾氣喔！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世界的氣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要讓它好好的，就要淨化我們的心啊！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273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576</TotalTime>
  <Words>1313</Words>
  <Application>Microsoft Office PowerPoint</Application>
  <PresentationFormat>如螢幕大小 (16:9)</PresentationFormat>
  <Paragraphs>301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  <vt:lpstr> 改毛病去脾氣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171</cp:revision>
  <dcterms:created xsi:type="dcterms:W3CDTF">2014-02-15T05:50:45Z</dcterms:created>
  <dcterms:modified xsi:type="dcterms:W3CDTF">2016-07-03T04:35:07Z</dcterms:modified>
</cp:coreProperties>
</file>