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50" r:id="rId4"/>
    <p:sldId id="349" r:id="rId5"/>
    <p:sldId id="348" r:id="rId6"/>
    <p:sldId id="34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EBA2DE8-22D5-4C2B-95AE-3F38E8ED16AE}"/>
    <pc:docChg chg="custSel modSld">
      <pc:chgData name="老兄 悟見" userId="d3c841b5715e98f1" providerId="LiveId" clId="{4EBA2DE8-22D5-4C2B-95AE-3F38E8ED16AE}" dt="2021-10-04T02:21:09.463" v="130" actId="207"/>
      <pc:docMkLst>
        <pc:docMk/>
      </pc:docMkLst>
      <pc:sldChg chg="modSp mod">
        <pc:chgData name="老兄 悟見" userId="d3c841b5715e98f1" providerId="LiveId" clId="{4EBA2DE8-22D5-4C2B-95AE-3F38E8ED16AE}" dt="2021-10-04T02:17:34.127" v="32" actId="207"/>
        <pc:sldMkLst>
          <pc:docMk/>
          <pc:sldMk cId="2451051432" sldId="345"/>
        </pc:sldMkLst>
        <pc:spChg chg="mod">
          <ac:chgData name="老兄 悟見" userId="d3c841b5715e98f1" providerId="LiveId" clId="{4EBA2DE8-22D5-4C2B-95AE-3F38E8ED16AE}" dt="2021-10-04T02:17:34.127" v="3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4EBA2DE8-22D5-4C2B-95AE-3F38E8ED16AE}" dt="2021-10-04T02:17:56.199" v="36" actId="207"/>
        <pc:sldMkLst>
          <pc:docMk/>
          <pc:sldMk cId="2933897982" sldId="346"/>
        </pc:sldMkLst>
        <pc:spChg chg="mod">
          <ac:chgData name="老兄 悟見" userId="d3c841b5715e98f1" providerId="LiveId" clId="{4EBA2DE8-22D5-4C2B-95AE-3F38E8ED16AE}" dt="2021-10-04T02:17:56.199" v="36" actId="207"/>
          <ac:spMkLst>
            <pc:docMk/>
            <pc:sldMk cId="293389798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4EBA2DE8-22D5-4C2B-95AE-3F38E8ED16AE}" dt="2021-10-04T02:21:09.463" v="130" actId="207"/>
        <pc:sldMkLst>
          <pc:docMk/>
          <pc:sldMk cId="1282001901" sldId="347"/>
        </pc:sldMkLst>
        <pc:spChg chg="mod">
          <ac:chgData name="老兄 悟見" userId="d3c841b5715e98f1" providerId="LiveId" clId="{4EBA2DE8-22D5-4C2B-95AE-3F38E8ED16AE}" dt="2021-10-04T02:21:09.463" v="130" actId="207"/>
          <ac:spMkLst>
            <pc:docMk/>
            <pc:sldMk cId="1282001901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4EBA2DE8-22D5-4C2B-95AE-3F38E8ED16AE}" dt="2021-10-04T02:20:26.020" v="107" actId="207"/>
        <pc:sldMkLst>
          <pc:docMk/>
          <pc:sldMk cId="593020697" sldId="348"/>
        </pc:sldMkLst>
        <pc:spChg chg="mod">
          <ac:chgData name="老兄 悟見" userId="d3c841b5715e98f1" providerId="LiveId" clId="{4EBA2DE8-22D5-4C2B-95AE-3F38E8ED16AE}" dt="2021-10-04T02:20:26.020" v="107" actId="207"/>
          <ac:spMkLst>
            <pc:docMk/>
            <pc:sldMk cId="593020697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4EBA2DE8-22D5-4C2B-95AE-3F38E8ED16AE}" dt="2021-10-04T02:19:27.378" v="75" actId="207"/>
        <pc:sldMkLst>
          <pc:docMk/>
          <pc:sldMk cId="3482396350" sldId="349"/>
        </pc:sldMkLst>
        <pc:spChg chg="mod">
          <ac:chgData name="老兄 悟見" userId="d3c841b5715e98f1" providerId="LiveId" clId="{4EBA2DE8-22D5-4C2B-95AE-3F38E8ED16AE}" dt="2021-10-04T02:19:27.378" v="75" actId="207"/>
          <ac:spMkLst>
            <pc:docMk/>
            <pc:sldMk cId="3482396350" sldId="349"/>
            <ac:spMk id="5" creationId="{00000000-0000-0000-0000-000000000000}"/>
          </ac:spMkLst>
        </pc:spChg>
      </pc:sldChg>
      <pc:sldChg chg="modSp mod">
        <pc:chgData name="老兄 悟見" userId="d3c841b5715e98f1" providerId="LiveId" clId="{4EBA2DE8-22D5-4C2B-95AE-3F38E8ED16AE}" dt="2021-10-04T02:18:31.975" v="41" actId="207"/>
        <pc:sldMkLst>
          <pc:docMk/>
          <pc:sldMk cId="2531077141" sldId="350"/>
        </pc:sldMkLst>
        <pc:spChg chg="mod">
          <ac:chgData name="老兄 悟見" userId="d3c841b5715e98f1" providerId="LiveId" clId="{4EBA2DE8-22D5-4C2B-95AE-3F38E8ED16AE}" dt="2021-10-04T02:18:31.975" v="41" actId="207"/>
          <ac:spMkLst>
            <pc:docMk/>
            <pc:sldMk cId="2531077141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抱道實修猛加鞭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一、知規矩則道風顯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以尊師為經，以重道為緯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，明經緯則方向正；以承上為規，以啟下為矩，知規矩則道風顯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揚帆啟航者，載眾生彼岸達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；然，啟航者當定指南，不偏其航行線也。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抱道實修猛加鞭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二、任事能勞而無怨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恪遵五戒，謹言慎行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，去貪嗔癡；內修五德，謙恭有禮，無躁無惱。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任事能勞而無怨，不畏毀謗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，以培火候；處眾能關心成全，體恤同理，處處圓融。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389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抱道實修猛加鞭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三、精進無悔志堅強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積極主動，廣行三施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，沉穩定靜，心體瀅然。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互敬互信互諒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，始終護持道場；熟悉佛規禮節，道之宗旨莫忘。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堅持修辦理念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，懷抱使命責扛；虛心學習成長，精進無悔堅強。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107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抱道實修猛加鞭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四、認理實修建功圓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古調重彈人不愛，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道理多言人嫌煩，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平常道理皆知道，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知道可否行完全？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充實道學學不厭，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好古敏求智慧添；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正知正見後進引，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認理實修建功圓。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不執於法超形相，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活潑玲瓏知通權；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不論是非與人事，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一切於心當明然。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239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抱道實修猛加鞭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五、抱道實修猛加鞭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要求自己行嚴謹，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抱道實修猛加鞭；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天恩師德之深厚，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切莫落為口頭禪。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渡人成全乃己任，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義無反顧駕慈舟；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顯現自己真智慧，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是非真假明心頭。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時光匆匆人不待，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轉眼身骨埋土坵；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莫待時光空錯過，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前程那堪再回首。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302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抱道實修猛加鞭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六、以道化世揚九州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末後時刻內德建，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人道建全樂悠悠；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展現白陽修士範，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以道化世揚九州。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各有責任當自重，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永保初心念彌陀；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恆誠不改行堅毅，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九轉功成證大羅。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200190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3059</TotalTime>
  <Words>519</Words>
  <Application>Microsoft Office PowerPoint</Application>
  <PresentationFormat>如螢幕大小 (16:9)</PresentationFormat>
  <Paragraphs>57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抱道實修猛加鞭 悟見講</vt:lpstr>
      <vt:lpstr>抱道實修猛加鞭 悟見講</vt:lpstr>
      <vt:lpstr>抱道實修猛加鞭 悟見講</vt:lpstr>
      <vt:lpstr>抱道實修猛加鞭 悟見講</vt:lpstr>
      <vt:lpstr>抱道實修猛加鞭 悟見講</vt:lpstr>
      <vt:lpstr>抱道實修猛加鞭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2021-10-04T02:21:11Z</dcterms:modified>
  <cp:contentStatus/>
</cp:coreProperties>
</file>