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、彌勒應運辦收圓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天仙佛萬仙菩薩倒裝下凡，所為者是三曹大事，末後一著、彌勒收圓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未來佛實乃秉承諸佛真體佛心，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明師應運降世，師尊師母領命三曹普渡，要來完成此末後收圓之大任務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十、生活即是道場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道場在那裡，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你們的工作場所，就是你們的道場，你們要把同事、上司、下屬都看成點傳師、仙佛、師尊師母，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拿你們對仙佛的那份恭敬心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、禮佛的心來對他們，做得到嗎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3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十一、把衆生看成佛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為什麼佛菩薩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，到現在還被眾生認同，那是因為他做得好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每一個眾生都當做仙佛來對待，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所以千百萬年來，人家還記得祂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16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十二、不修辦會後悔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，千秋萬世的後悔都沒有辦法彌補的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能不能夠感覺到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，一失足掉在萬丈深淵，永遠翻不了身的那種感受。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54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十三、不修辦太可惜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這短暫的享受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，而捨掉這長遠的修辦道路程、超生了死的大事，真是天下第一大蠢人。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6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二、明師點開生死竅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，我們靈性有機會得救、得解脫嗎？為師拿什麼給我的愛徒呢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憑著這一指點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，點開你的生死竅門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2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三、求道解開生死迷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只要你時時參悟，從這根本上去悟去修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就像一把鑰匙，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可以解開生死之間的迷惑，得了這把至寶的鑰匙，就要好好的應用它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23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四、大道仍在普渡中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在老天還沒有止渡之前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，就是仙佛菩薩，也不敢叫任何一個人不要辦道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這是一世修一世成的良辰佳期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28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五、大道何時止渡？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各位原胎佛子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，不知道修了幾世，等了幾百年，才遇到三曹普渡，這個機會錯過了，誰能保證還有以後，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至於什麼時候止渡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，時候到了，老天自然會垂象，自然會指示，到那時候，你想辦恐怕也無法再辦了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77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六、道至尊一世修成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，但是人做不到，反而怪起道來，至高無上的大道，擺在你的眼前，告訴你可以一世修一世成，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就是在現在大開普渡的時候，快點去行功、去渡人。此時用力修，能讓我們一世修一世成，為何不呢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6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七、開設佛堂的目的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，為的是要方便接引眾生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平常也能就近叩首、禮佛，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還可以在家裡學習佛規禮節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1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八、修己渡人命運改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安了壇，獻香叩首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，便是壇主每日應行之禮，藉此而帶動齊家修道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言行有所錯誤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，便可以在老母蓮前，誠心懺悔叩首，如此日積月累，必可改造命理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85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九、設佛堂祖先沾光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自己姓什麼，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家裡的佛堂就姓什麼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孫若能做到讓祖先沾光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，你的這一生就很值得了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83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474</TotalTime>
  <Words>846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205</cp:revision>
  <dcterms:created xsi:type="dcterms:W3CDTF">2014-02-15T05:50:45Z</dcterms:created>
  <dcterms:modified xsi:type="dcterms:W3CDTF">2017-09-20T06:31:41Z</dcterms:modified>
  <cp:contentStatus/>
</cp:coreProperties>
</file>