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、修道要蘊含德性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徒兒現在修道，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要蘊含德性，德性是什麼呢？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就是「誠於中，形於外」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，真心想幫助他人，但不求回報，默默地做，這才是真德性，真功德。所以為師希望徒兒們要養德，德不是口說，德性的好壞是要讓人去感受的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就是自身看不見的靈性，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這才是真的，希望大家要好好地參悟才是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十、道在日常生活中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所謂學道，道是在日常生活之間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，日常中就有道，所以呢，我做人處事時時刻刻合著道，我就是在學習。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我學習怎樣待人之道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、我學習怎樣效法天地之道、我學習什麼是天德地德之道，所以才叫做學道，懂嗎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369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十一、世間上沒有缺陷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你要時時刻刻想著自己的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優點，以及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別人的優點，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你既然有優點，那你就要好好地把它表現出來讓人家看。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當你時時刻刻把自己的優點顯現出來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，也時時刻刻想著別人的優點時，那世間上才真正的沒有缺陷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72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十二、要以身示道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天無言地無語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，所以你們要以身示道，你既然代表道，就要把道帶出來，你走到哪裡，就讓人家感覺「道就在那裡」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如果你們自己做得好的話，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人家就說「道很好」，自己做不好的話，人家就說「道不好」。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所以是功是過，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都在你們一念一舉之間，所以你們的一舉一動都不可馬虎喲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11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十三、做人不要太高傲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有一句話說「曲高和寡」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，我們做人不要太高傲，孤高則寂寞。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現在，人在深山古洞可修不了道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，在紅塵中也得隨緣而處，要是很高傲的話，你們看看不僅修不了道，你也做不了人啦！知不知道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43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不要記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別人缺點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不要一直惦記著別人的缺點，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要注意別人的優點，我們修道那麼不自然、不快樂，就是缺點看多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我們往好的方面看，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那麼我們的人生就會更美麗，我們的生活就會更好過了，是不是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54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十五、時時感恩有德性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要二六時中，時時刻刻能夠感謝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，只要你們每天存感謝的心，不管你在哪裡，都能受益無窮，因為無論你怎麼樣，別人都會喜歡你。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23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二、讀聖賢書做聖賢事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濟公老說：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其實每個人的導師還是自己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，能救自己的還是自己，一切憑自己的心念去做，自己的心要定，心要定就得多參訪聖賢先哲，踏以前往聖的足跡，才能了解哪些話哪些理合乎天意。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老師希望徒兒們自己走出自己的路來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，老師要求大家守住自己的一顆心，道在日常、道在自身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93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三、成仙做佛在自己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今天要成道，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今天要有成就，還是自己要想得通才可能，要做仙佛，也要自己放得開才能做仙佛。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發心、退心在一念之間，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今天願不願意修，願不願意辦，就看你們自己了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4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四、要感謝天恩師德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徒兒有沒有想過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，憑你一個凡人，何德何能讓你的祖先沾你的光，你有做了什麼善事嗎？你有行功立德嗎？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光是坐在佛堂聽講師講課，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祖先就可以沾你的光在外面聽啊，為什麼還不珍惜呢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19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五、要守好自己的德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徒兒要懂得隱惡揚善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，別人的德性多發揚，不要常記著他人的缺點，修道要有寬大的心胸，要學彌勒佛的心去包容，包容第一步即是忍，修道要剛柔並濟，懂得嗎？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人總要留德才會與天地並生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，相生相配合，天地人即為三才，也因此自己要守自己的德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89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六、趕快來修道辦道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如今天時緊急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，修道要一步當作兩步走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是困難，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但為師希望你們能盡心，盡心渡人、盡心照顧家庭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217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七、學老師的濟公之心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、乾與坤、先與後，同心協力才能見道成道。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修道是活潑玲瓏的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，但也不可有貢高心，大家同是老母的分靈，應該互相扶持、互相幫助。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生死全在自己的掌握之中，希望徒兒學學為師的「濟公」之心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35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八、化除心中疑惑不滿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心中有疑惑、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心中有不滿，務必要自己去平息化解，這樣水火兼容，才不會生百病。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修道之後你就會知道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，天地萬物之間和我們的五行陰陽、人體的構造及一切的思想，其實都是相互配合，相互牽連的。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74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九、自身就是佛堂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修道不是在佛堂才可以修，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不是在佛堂才可以躲劫避難，我們本身就有一個佛堂。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修道是每個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地方，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個角落要做你應該做的，這就是道呀！並不是來佛堂聽兩小時的道理，便是道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1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620</TotalTime>
  <Words>1259</Words>
  <Application>Microsoft Office PowerPoint</Application>
  <PresentationFormat>如螢幕大小 (16:9)</PresentationFormat>
  <Paragraphs>78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  <vt:lpstr>我要如何修天道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293</cp:revision>
  <dcterms:created xsi:type="dcterms:W3CDTF">2014-02-15T05:50:45Z</dcterms:created>
  <dcterms:modified xsi:type="dcterms:W3CDTF">2018-06-17T00:14:07Z</dcterms:modified>
  <cp:contentStatus/>
</cp:coreProperties>
</file>