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7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我就是要修要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、還是要盡忠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你對上面的人盡忠，有人以為你諂媚前賢，不管怎樣，你還是要盡忠。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二、還是要渡化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眾生無明，不明白道理，自私自利難渡化，不管怎樣，你還是要渡化他、教導他、勸化他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我就是要修要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還是要溝通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修道辦道有意見不合，溝通不了，不管怎樣，還是要盡量溝通。策劃道務，不怕意見不一，只怕溝通不夠。</a:t>
            </a: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就是要修要衝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修道旅途，許多障礙，許多不如意，不管怎樣，就是要修，就是要衝。</a:t>
            </a:r>
          </a:p>
        </p:txBody>
      </p:sp>
    </p:spTree>
    <p:extLst>
      <p:ext uri="{BB962C8B-B14F-4D97-AF65-F5344CB8AC3E}">
        <p14:creationId xmlns:p14="http://schemas.microsoft.com/office/powerpoint/2010/main" val="27070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我就是要修要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三、還是要修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修道旅程中，受人家的譭謗、誤解，沒關係，不管怎樣，你還是要修。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四、還是要傳道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你在傳道渡化人當中，受到人家冷淡、委曲、不諒解，不管怎樣，你還是要傳道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58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我就是要修要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五、還是要講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你們都擔有天職，在講課當中，沒有人願意聽，不管怎樣，你還是要講，這是職責所在。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六、還是要做要學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你一件事情，老是做不好、學不來，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不管怎樣，你還是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要做、要學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96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我就是要修要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七、還是要成功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一件事情的成功，是經驗的累積，不管有多大的壓力，你還是要成功。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八、還是要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成全眾生、帶領眾生，眾生不配合你，不管怎樣，還是要帶領、還是要成全眾生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0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我就是要修要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九、還是要貢獻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你能力強，遭受到人家的嫉妒，不管怎樣，你還是要貢獻你的才能。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十、還是要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開創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服務社會，開創道務，你會有許多阻礙力，但是不管怎樣，你還是要服務社會，還是要開創道務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33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我就是要修要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十一、還是要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你今天做一件好事，明天被人遺忘，不管怎樣，你還是要做好事。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、還要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安慰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人家不如意，你去安慰他，人家不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領情，不管怎樣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，你仍要去安慰他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40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我就是要修要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還是要修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修道辦道過程中，老是修不好，毛病老是改不掉，脾氣老是一大堆，怨念老是叢生，人最怕縱容缺點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不可姑息，不可縱容，不管怎樣，還是要修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64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我就是要修要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修道不管環境再惡劣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，同堂修道相處，再怎麼不融洽，不管怎樣，還是要走你的修道旅程。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若是修不好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，雖然你能因得道而回天，但是你的愿沒了，還是要再下來的！下到塵世來，再求道得道，進而再發心立愿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29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我就是要修要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輔助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前賢有不對的地方，身為後學的，不管怎樣，你還是要輔助前賢。</a:t>
            </a: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還是要為眾生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修道辦天事，就是眾生事。不管怎樣，以道為前提，為眾生而著想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48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526</TotalTime>
  <Words>721</Words>
  <Application>Microsoft Office PowerPoint</Application>
  <PresentationFormat>如螢幕大小 (16:9)</PresentationFormat>
  <Paragraphs>65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我就是要修要辦 悟見講</vt:lpstr>
      <vt:lpstr>我就是要修要辦 悟見講</vt:lpstr>
      <vt:lpstr>我就是要修要辦 悟見講</vt:lpstr>
      <vt:lpstr>我就是要修要辦 悟見講</vt:lpstr>
      <vt:lpstr>我就是要修要辦 悟見講</vt:lpstr>
      <vt:lpstr>我就是要修要辦 悟見講</vt:lpstr>
      <vt:lpstr>我就是要修要辦 悟見講</vt:lpstr>
      <vt:lpstr>我就是要修要辦 悟見講</vt:lpstr>
      <vt:lpstr>我就是要修要辦 悟見講</vt:lpstr>
      <vt:lpstr>我就是要修要辦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241</cp:revision>
  <dcterms:created xsi:type="dcterms:W3CDTF">2014-02-15T05:50:45Z</dcterms:created>
  <dcterms:modified xsi:type="dcterms:W3CDTF">2017-12-14T06:33:59Z</dcterms:modified>
  <cp:contentStatus/>
</cp:coreProperties>
</file>