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305" r:id="rId2"/>
    <p:sldId id="306" r:id="rId3"/>
    <p:sldId id="317" r:id="rId4"/>
    <p:sldId id="307" r:id="rId5"/>
    <p:sldId id="318" r:id="rId6"/>
    <p:sldId id="308" r:id="rId7"/>
    <p:sldId id="319" r:id="rId8"/>
    <p:sldId id="309" r:id="rId9"/>
    <p:sldId id="320" r:id="rId10"/>
    <p:sldId id="310" r:id="rId11"/>
    <p:sldId id="311" r:id="rId12"/>
    <p:sldId id="321" r:id="rId13"/>
    <p:sldId id="326" r:id="rId14"/>
    <p:sldId id="322" r:id="rId15"/>
    <p:sldId id="312" r:id="rId16"/>
    <p:sldId id="323" r:id="rId17"/>
    <p:sldId id="313" r:id="rId18"/>
    <p:sldId id="324" r:id="rId19"/>
    <p:sldId id="314" r:id="rId20"/>
    <p:sldId id="325" r:id="rId21"/>
    <p:sldId id="315" r:id="rId22"/>
    <p:sldId id="304" r:id="rId2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715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2018/9/16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2018/9/16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2018/9/16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我定要修成正果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一、給自己和別人機會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師要求不多，只要你每天有長進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，縱然在人間表現很優秀，即使無人鼓勵、喝采，老師與仙佛也會在暗地鼓勵與加油。</a:t>
            </a: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師不斷地給予徒兒機會，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徒兒要自己爭取，把握機會，當你失敗時，為師會不斷給你機會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不會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因你一時失敗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，就覺得你不好，而不給你機會，所以要不斷的給予別人機會，鼓勵增加其信心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066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我定要修成正果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真知真行得真果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真知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真行得真果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，真智真慧得聖果，如此達彼離娑婆，無優無慮返天國。希望你們能夠真正的知道，然後真正的去力行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迷迷糊糊不去行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，所得道的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果，也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就不切實，轉眼成空。你真心的付出過，才會去珍惜一切，你才會去注意你所付出的，但不要著急，也不要太執著。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99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我定要修成正果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凡事急不得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有朝一日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，你會看到你所付出的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血汗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，已經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慢慢的長大，慢慢的將結成一顆果樹，留給後人瞻仰、受用。凡事急不得，俗諺說：「緊事緩辦」，人一急就失了方寸，一失方寸就易失足，一失足成千古恨，所以謹慎小心，對自己總是好的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587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074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我定要修成正果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十一、行事要合中道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但是過於謹慎小心則落於什麼？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依你們現在科學弊病來說，就是神經質。</a:t>
            </a: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過於小心，把自己束縛住了，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既然束縛了自己，也就很難踏出你人生的腳步，唱出你人生的旅程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498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074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我定要修成正果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</a:t>
            </a: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、修行的路要走對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路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是你們每個人要去走的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。每個人的路都不一樣，各有所求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希望這樣，他希望那樣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，你希望得到這種成果，他希望得到那種成果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126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定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我定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要修成正果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你們把貪慾之心轉成「我一定要修成正果」之大志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；所以要有信心、決心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隨處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皆安，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就得性焉！既得性焉，你就已經登堂入室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220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我定要修成正果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借假修真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要借象明理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，借那個形象來明那個真理。修道不是為仙佛修的，是為自己修的，我們暫時借著這個假，我們就要去認那個真的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有形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有象有一天會消失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，我們借這個肉體來修，這個肉體有一天也會壞掉，所以要你們認真，認真正的，去除那個假的，不要看外表的形式，來迷昧本來的面目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328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我定要修成正果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要以真理去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渡人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若要渡化人，要以真理去渡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，不要用形象去渡。我們要用真理去啟發人心，以恢復我們的天心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人若一直用形象去渡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，他認的只是形象，有一天會被形象害死，那要怨誰呢？就怨成全他的人，所以成全人很重要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112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我定要修成正果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到底是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我，要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你們認識你自己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：「你自己到底是什麼？你所付出的又是什麼？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為什麼有日夜星辰、有樹木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、有山河，為什麼它會在這裡，難道它是永遠就是這樣存在嗎？不曉得，所以才要去追求，要去訪問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565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我定要修成正果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十七、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要以道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示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導眾生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釋迦牟尼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佛所提倡的「真知」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，就是必須明白你在做什麼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釋迦牟尼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佛為了要了解到底祂是什麼？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眾生為什麼成為眾生？為什麼有生老病死？所以祂才去修行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祂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才去追求「以無知的心情來追求，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然後達到真知，真知以後你就要示導眾生」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396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我定要修成正果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十八、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了解自己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的使命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希望你們能夠真正了解你自己的使命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自己到底是什麼？你來到這個世界是要做什麼？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了解了，你明白了，你就要去做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，不要像草木一樣活在世界上，一天過著一天，一年過著一年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26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我定要修成正果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二、動靜功夫都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要有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靜時能反省，所以人要辦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道，也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，辦道就是動，修道就是靜，動靜的功夫你們都要有，這才叫做真正的白陽天使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637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我定要修成正果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十九、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做有益眾生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要做的，你要了解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。一個讀書人、一個時代的青年、一個推動時代巨輪的人，你就要做一些有益於眾生的事情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要像釋迦牟尼佛也好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，要像孔老夫子也好，要像耶穌基督也好，最重要你要了解，你要明白「我」是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什麼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先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了解你，你才能夠把自己完完全全的表現出來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174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我定要修成正果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、成佛聖業自己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的前程自己開創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，自己的道自己去修，自己的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生命，自己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去圓滿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靠仙佛是不行的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，仙佛只能給你指引指引啊！成就靠你自己。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609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Line ID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我定要修成正果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要素位而行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個人都有他自己獨特的風格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，修道要素其位才有所成就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在你的位置做好的時候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，就是最稱職的你，那個時候就是最稱職的小濟公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361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我定要修成正果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四、為大眾就是佛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你的心是向善的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，你的心不是為了個人，你是為大眾，只要我看到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人，就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時時刻刻想為他做一點事的話，想要美化這個世界，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你就永遠是一個「進士」，也永遠是一個佛，是一個仙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725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我定要修成正果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五、效法聖賢成仙佛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佛在哪裡找？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沒有地方可以找，是隨時隨地，無時無刻的，他做好事，我就學他；他是一個聖賢，我就學習他。懂嗎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聖賢不是說死後才被人家封的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，是時時刻刻活在人的心中。聖賢是你時時刻刻都要學習效法的，你就是聖賢，你就是仙佛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642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我定要修成正果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六、佛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是千百億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化身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為何仙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佛是千百億化身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，仙佛只有一位，對不對？釋迦牟尼佛只有一位，為什麼觀世音菩薩、釋迦牟尼佛可以千百億化身，為什麼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是因為你們每個人都是觀世音菩薩，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每個人都是釋迦牟尼佛，你做得像觀世音菩薩一樣的慈悲；你像釋迦牟尼佛這樣勸人為善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596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我定要修成正果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六、佛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是千百億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化身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講仁義、說道德，你就是孔老夫子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，能夠培育英才，學而不厭，時時刻刻你能效法孔老夫子，你就是孔老夫子，可以看到觀世音菩薩，可以看到釋迦牟尼佛，懂嗎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496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我定要修成正果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推功攬過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事情當你一個轉念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，為對方想，那就是推功攬過，但是推功容易，攬過難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上天的事沒有誰對誰錯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，大家都盡心，不要計較誰對誰錯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275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我定要修成正果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還要積些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陰德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是不是人看見才做呀！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別人看到那是陽善，還要積些陰德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不到的我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，人家看到的我才做，那你做的只是表面功夫，修的是人情道，這樣不好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真功實善，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真金不怕火煉，實心的修，實心的做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662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2232</TotalTime>
  <Words>1733</Words>
  <Application>Microsoft Office PowerPoint</Application>
  <PresentationFormat>如螢幕大小 (16:9)</PresentationFormat>
  <Paragraphs>110</Paragraphs>
  <Slides>22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3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我定要修成正果 悟見講</vt:lpstr>
      <vt:lpstr>我定要修成正果 悟見講</vt:lpstr>
      <vt:lpstr>我定要修成正果 悟見講</vt:lpstr>
      <vt:lpstr>我定要修成正果 悟見講</vt:lpstr>
      <vt:lpstr>我定要修成正果 悟見講</vt:lpstr>
      <vt:lpstr>我定要修成正果 悟見講</vt:lpstr>
      <vt:lpstr>我定要修成正果 悟見講</vt:lpstr>
      <vt:lpstr>我定要修成正果 悟見講</vt:lpstr>
      <vt:lpstr>我定要修成正果 悟見講</vt:lpstr>
      <vt:lpstr>我定要修成正果 悟見講</vt:lpstr>
      <vt:lpstr>我定要修成正果 悟見講</vt:lpstr>
      <vt:lpstr>我定要修成正果 悟見講</vt:lpstr>
      <vt:lpstr>我定要修成正果 悟見講</vt:lpstr>
      <vt:lpstr>我定要修成正果 悟見講</vt:lpstr>
      <vt:lpstr>我定要修成正果 悟見講</vt:lpstr>
      <vt:lpstr>我定要修成正果 悟見講</vt:lpstr>
      <vt:lpstr>我定要修成正果 悟見講</vt:lpstr>
      <vt:lpstr>我定要修成正果 悟見講</vt:lpstr>
      <vt:lpstr>我定要修成正果 悟見講</vt:lpstr>
      <vt:lpstr>我定要修成正果 悟見講</vt:lpstr>
      <vt:lpstr>我定要修成正果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343</cp:revision>
  <dcterms:created xsi:type="dcterms:W3CDTF">2014-02-15T05:50:45Z</dcterms:created>
  <dcterms:modified xsi:type="dcterms:W3CDTF">2018-09-16T08:37:32Z</dcterms:modified>
  <cp:contentStatus/>
</cp:coreProperties>
</file>