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96" r:id="rId2"/>
    <p:sldId id="297" r:id="rId3"/>
    <p:sldId id="315" r:id="rId4"/>
    <p:sldId id="314" r:id="rId5"/>
    <p:sldId id="313" r:id="rId6"/>
    <p:sldId id="312" r:id="rId7"/>
    <p:sldId id="311" r:id="rId8"/>
    <p:sldId id="310" r:id="rId9"/>
    <p:sldId id="309" r:id="rId10"/>
    <p:sldId id="308" r:id="rId11"/>
    <p:sldId id="316" r:id="rId12"/>
    <p:sldId id="307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9" d="100"/>
          <a:sy n="69" d="100"/>
        </p:scale>
        <p:origin x="715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2018/9/13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2018/9/13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2018/9/13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成佛的路如何走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、當下放下是永恆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當下就放下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，全神貫注在這邊，才能創造永恆，不是生命結束，才叫永恆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緊急，不是未來的緊急，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是現在的緊急，是你生命、呼吸之間的緊急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成佛的路如何走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十、剎那即是永恒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你們的使命大不大？責任重不重？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是否還要任重道遠？道有多遠？苦海是無邊，眾生是無量，要渡嗎？煩惱無盡誓願斷，法門無量誓願學，佛道無上誓願成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佛家四弘願。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人生雖然短暫，只要你願意學習仙佛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，犧牲奉獻的渡眾精神，剎那即是永恆，你抓到了嗎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959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成佛的路如何走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十一、白陽時代的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天使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使命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，不管你們心裡走的是哪一條路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，你們就從這一點重新起立，這個使命事上天給你們的，你們都是白陽時代的天使，帶給你歡樂，拯救別人的痛苦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有信心當好白陽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天使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你們要把握住那份短暫，創造那一份永恆，利用你短短的時間，發揮出你最大的光芒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2198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成佛的路如何走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各有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使命與任務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 老母之子女，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既然來到人世間，皆各自有使命與任務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知道你的使命與任務：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「你現在周遭所遇之事就是了」，當內心想去完成之事，內在就充滿法喜。因此今天和昨天的你就顯然不同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2435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成佛的路如何走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二、握机奉獻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有這個機會，是上天厚愛你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，所以你不要推，你推了別人還是做，所以你有一個機會奉獻，就把握機會盡力去做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715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成佛的路如何走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三、趕快行功愿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趕快行功了愿，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藉著這肉體，借假修真，多辦佛事，多辦大家的事，大家的事，就是老天的事，大家的心，就是老天的心，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所以希望你們立地成佛，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此時此刻，懺悔過往，昨日之非今日當下懺悔、感恩，從此要做聖賢的事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663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成佛的路如何走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四、聖事就是顧性命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聖事就是自己生命要顧，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自己的性命大事要去辦！沒有性命，無法理解許多的事，無法辦理許多的事，也不能在這世界上活動。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性命要有自信，必須修得靈光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，修得至善，修得挽回你的赤子之心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181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成佛的路如何走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五、走自己的成佛路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人生無常，為什麼無常？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因為你沒有把握當下，所以才無常呀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會一直在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輪迴。因為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你自己沒有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做主。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拿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定主意，走你們自己的路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2529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成佛的路如何走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六、應机行隨緣渡化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其實為什麼叫天人合一，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只是在應機而已，你們有沒有體會到，別人也有某些需要的時候，你們有沒有應機而發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力求真的知道，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以後才會去力行，道就是如此而已呀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072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成佛的路如何走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七、道真理真天命真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天命是真是假，何以見得？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如果這個道不是真的，能夠普遍到世界各國嗎？這個道經過千磨萬煉，經歷這麼久的風霜，還能夠存在，是不是真的？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不是渡你們人而已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，上渡氣天仙，下渡鬼魂，三曹普渡，這個話不是虛妄之語，希望徒兒們要明瞭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4742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成佛的路如何走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八、自性佛堂要開動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今天為師要送你們，一艘很大的船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，就在你們身上，你們每一個人，都有一個佛堂，這個佛堂要天天整理、天天掃，而且還要天天磕頭，因為這個佛堂就是金舟。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你要開著這艘救世金舟，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趕快去救眾生，不要再猶豫，更不要站著不動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558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成佛的路如何走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、濟公老師的期盼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為師希望你自身的佛堂、法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舟，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很多後學，即使在汪洋中，乘風破浪也要向前進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師恨不得你們，每一個人都趕快成佛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。但是為師除了給你們打氣、鼓勵外，還是要靠你們自己去修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292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575</TotalTime>
  <Words>950</Words>
  <Application>Microsoft Office PowerPoint</Application>
  <PresentationFormat>如螢幕大小 (16:9)</PresentationFormat>
  <Paragraphs>59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成佛的路如何走 悟見講</vt:lpstr>
      <vt:lpstr>成佛的路如何走 悟見講</vt:lpstr>
      <vt:lpstr>成佛的路如何走 悟見講</vt:lpstr>
      <vt:lpstr>成佛的路如何走 悟見講</vt:lpstr>
      <vt:lpstr>成佛的路如何走 悟見講</vt:lpstr>
      <vt:lpstr>成佛的路如何走 悟見講</vt:lpstr>
      <vt:lpstr>成佛的路如何走 悟見講</vt:lpstr>
      <vt:lpstr>成佛的路如何走 悟見講</vt:lpstr>
      <vt:lpstr>成佛的路如何走 悟見講</vt:lpstr>
      <vt:lpstr>成佛的路如何走 悟見講</vt:lpstr>
      <vt:lpstr>成佛的路如何走 悟見講</vt:lpstr>
      <vt:lpstr>成佛的路如何走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287</cp:revision>
  <dcterms:created xsi:type="dcterms:W3CDTF">2014-02-15T05:50:45Z</dcterms:created>
  <dcterms:modified xsi:type="dcterms:W3CDTF">2018-09-13T00:51:28Z</dcterms:modified>
  <cp:contentStatus/>
</cp:coreProperties>
</file>