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13" r:id="rId10"/>
    <p:sldId id="312" r:id="rId11"/>
    <p:sldId id="311" r:id="rId12"/>
    <p:sldId id="310" r:id="rId13"/>
    <p:sldId id="309" r:id="rId14"/>
    <p:sldId id="308" r:id="rId15"/>
    <p:sldId id="300" r:id="rId16"/>
    <p:sldId id="299" r:id="rId17"/>
    <p:sldId id="307" r:id="rId18"/>
    <p:sldId id="298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B138F-F6CA-413D-8AF5-C2863D76D066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F9652-4022-4227-A4FB-C729ABE5ED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49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F9652-4022-4227-A4FB-C729ABE5ED4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97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、慾望是無止境的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活在這個世間上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，總是有一些情慾、妄念，甚至會使你自己迷失，當一個人，一心追求一種物慾時，為了滿足自己，你會想盡辦法，來滿足自己的物慾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你們追求到以後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，你們真正得到的是什麼？有沒有想過，你雖然滿足了自己的需求，但是你們的慾望是不會停止的。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十、心要歸零莫執著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歸於「零」時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，心量是無限廣大的，什麼都擁有。若想要擁有很多，實際上並沒有那麼多，若你的心不執著，就能擁有更多東西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7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十一、回到自性佛堂來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你來到這佛堂，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是否擁有這空間？這裡是仙佛的，也屬於眾生的地方，所以你想來就來。每個佛堂就是你的家，在人間的家。就如一個加油站，車要加油，人也要加油，無形中便能獲得更多。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你在家庭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那有限的空間，若到佛堂，走到哪裡，就擁有到哪裡。若不受拘束，睡在地上，床就更大了，與天地融合在一起，所以心胸要放大，才能擁有更多。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045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十二、修道就是不輕慢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能夠輕慢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，不能夠鬆懈，這就是修道。修道不是放鬆自己的心，而是時時刻刻注意你的心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發於裡面的赤誠，所表現出來的，所以，它不作做，而且它不困難，它也不是另外一個個體，而是你們本來俱足的，因此你們要降服你們的心。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811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十三、當下開悟回本心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保持那顆心，始終如一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什麼事情，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讓你刻骨銘心？是徒兒們認識自己，明白了自己，認定了自己的使命，認定了自己的腳步，才能夠真正的刻骨銘心。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857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十四、普渡眾生是使命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真諦，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你們人生的使命，你們的使命在普渡眾生，拯救所有的眾生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普渡你們外面的眾生之外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，也要普渡你們裡面的眾生，普渡自己裡面的眾生是利己，利己才能夠利人。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909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十五、永保菩提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菩薩心腸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持久、要恆長，時時刻刻把你的光芒顯耀出來，縱使你是一枝小小的蠟燭，只要你點燃了，你就能夠照亮。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459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60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58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19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二、知足能去除慾望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想去除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慾望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得知足，凡事知足就好，有得用就好，不要要求太多，凡事過的去就好，何必又去爭？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爭的來，算你好命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、好運；爭不來，後悔的是你自己，將自己的身體糟蹋了，心也累了，什麼都沒有，那有什麼意義？沒有什麼意義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98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三、善念懺悔除罪業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以前的是是非非、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善善惡惡都能一筆勾銷，那一筆勾銷在於哪裡？在於你當下的善念。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顆心要怎麼洗呢？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要用懺悔心，還有智慧水與功德水，才能洗掉內心污穢，而且最重要的是天天洗，時時刻刻不離這個，二六時中不離自性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2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四、掌握自己的善心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的想法能清洗乾淨，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才能真正的接近佛性，你的心還不能夠掌握的話，可能對修道，比較沒有把握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修道就在掌握自己的一顆善心，對別人好，就是你善心的發現，如果計較心起，就是惡念發生。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497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五、戒除貪嗔痴三毒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、嗔、痴三毒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乃地獄之根，你沒貪，更要去除「嗔痴」，癡迷乃是一個妄念，貪、嗔、痴不同，一個人一生氣是不是嗔念？所以要知足才能常樂。貪、嗔、痴這三樣要慢慢戒除。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843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六、正己才能成人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佛心、濟世心，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能夠自拔，才能夠拔人。自覺覺他，自己不能夠正己，怎麼能夠成人，成己才能成物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9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七、看淡名利超凡俗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所謂人生兩條船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就是功名與財富，而今修道最大阻礙就是名與利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唯有看淡名利才能夠高超出眾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人生的兩條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忠恕、慈悲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361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八、要返觀自照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修久了，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往往就一直看到別人的腳步，忘記自己的腳步是對是錯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盡心、用心去衝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，可是忘記什麼時候該加速、什麼時候該減速、什麼時候剛剛好，你闖出一片天空時，你們的心是不是也開了一片天空？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659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九、心量要廣要謙虛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當你心廣時，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你有否想到你心也跟著自大，記住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「要廣不要大」，你們雖然不在道場外爭名利，但是也不要在道場內爭名爭利。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愈是謙虛愈是不想要，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上天就給你更多，你心裡沒有佔有的心，你將會擁有的更多，你愈想佔有，你真的就是佔有那麼一點點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639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</TotalTime>
  <Words>1281</Words>
  <Application>Microsoft Office PowerPoint</Application>
  <PresentationFormat>如螢幕大小 (16:9)</PresentationFormat>
  <Paragraphs>78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  <vt:lpstr>成佛是修回原心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97</cp:revision>
  <dcterms:created xsi:type="dcterms:W3CDTF">2014-02-15T05:50:45Z</dcterms:created>
  <dcterms:modified xsi:type="dcterms:W3CDTF">2016-12-15T02:28:55Z</dcterms:modified>
</cp:coreProperties>
</file>