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、成道美名垂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成道美名垂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親耀門楣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了却生死苦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永不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轉輪廻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天理循循體至公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功寸果賞罰清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賢契今時勤種植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將來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收獲自然豐 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畏眼前諸般苦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時時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奉道抱至誠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修道歷盡魔與難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無限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光榮後邊逢 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十、幸遇皇娘垂金線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未體自性貫人天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總隨波浪幾時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迷愈深無止境 不設妙法怎安然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引回餘蘊返家園 </a:t>
            </a:r>
          </a:p>
        </p:txBody>
      </p:sp>
    </p:spTree>
    <p:extLst>
      <p:ext uri="{BB962C8B-B14F-4D97-AF65-F5344CB8AC3E}">
        <p14:creationId xmlns:p14="http://schemas.microsoft.com/office/powerpoint/2010/main" val="32972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十一、累世罪孽千千萬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行道不再轉輪圈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峨峩積骨過崇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罪孽千千萬 此時不了怎還源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以德消孽正補偏 </a:t>
            </a:r>
          </a:p>
        </p:txBody>
      </p:sp>
    </p:spTree>
    <p:extLst>
      <p:ext uri="{BB962C8B-B14F-4D97-AF65-F5344CB8AC3E}">
        <p14:creationId xmlns:p14="http://schemas.microsoft.com/office/powerpoint/2010/main" val="21670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十二、諸惡不作奉諸善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諸惡不作奉諸善 上天自加慈悲寬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任毀任謗休退縮 任勞任怨不憚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至誠心不移 奇功偉績己能沾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若待時過悔已晚 莫如今時早向前 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93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十三、了冤了願捷足奔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好好建築九品蓮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不惹冤孽到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債賬債俱應了 躬身進步勿遲延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師批此處不多判 辭叩母駕返屏山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15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二、功圓果滿何等幸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功圓果滿何等幸 顯親耀祖樂無窮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仁者先難而後獲 志者先勞而後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德敦化光宇宙 萬古流芳標美名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克化華夷復聖道 百姓昭明變時雍 </a:t>
            </a:r>
          </a:p>
        </p:txBody>
      </p:sp>
    </p:spTree>
    <p:extLst>
      <p:ext uri="{BB962C8B-B14F-4D97-AF65-F5344CB8AC3E}">
        <p14:creationId xmlns:p14="http://schemas.microsoft.com/office/powerpoint/2010/main" val="124289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三、修道自有好結果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但願人人同聚樂 苦海化作蓮花城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修道自有好結果 惟恐契眾不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古往今來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仙佛聖 三教宗旨貫塵紅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行道雖遭魔與難 終究不能負苦衷 </a:t>
            </a:r>
          </a:p>
        </p:txBody>
      </p:sp>
    </p:spTree>
    <p:extLst>
      <p:ext uri="{BB962C8B-B14F-4D97-AF65-F5344CB8AC3E}">
        <p14:creationId xmlns:p14="http://schemas.microsoft.com/office/powerpoint/2010/main" val="4040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四、惟道結果永弗更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帝業錦綉皆轉敗 惟道結果永弗更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此時契眾不修持 屆時後悔恐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眾各自懷大志 然當捷足奔前程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自荷責任皆重大 置若罔聞萬事空 </a:t>
            </a:r>
          </a:p>
        </p:txBody>
      </p:sp>
    </p:spTree>
    <p:extLst>
      <p:ext uri="{BB962C8B-B14F-4D97-AF65-F5344CB8AC3E}">
        <p14:creationId xmlns:p14="http://schemas.microsoft.com/office/powerpoint/2010/main" val="22656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五、真道傳來渡坤乾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真道傳來渡坤乾 無限光明善信沾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鵬程萬里無限遠 光明惟在自奔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過程人人有 成道始知真妙玄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欲修天道志當穩 半信手疑打靈殘 </a:t>
            </a:r>
          </a:p>
        </p:txBody>
      </p:sp>
    </p:spTree>
    <p:extLst>
      <p:ext uri="{BB962C8B-B14F-4D97-AF65-F5344CB8AC3E}">
        <p14:creationId xmlns:p14="http://schemas.microsoft.com/office/powerpoint/2010/main" val="36706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六、尤其俗人迷慧眼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登峰造極知新意 處處現象不一般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存心留意自然曉 始知天道妙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俗人迷慧眼 究未能明此真詮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忍心耐性前程奔 步步平坦樂陶然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50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七、抱定宗旨代天宣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雖遭境遇多轉變 當知天意驗良賢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否極自有泰運轉 歷盡苦難有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仙佛與神聖 歷史盡可作標桿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抱定宗旨代天宣 千萬勿失此良緣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95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八、永世基業由今創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慎中英勇加努力 方慰皇娘不悲酸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待自成道歸正果 回憶修道種種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不信而生信 量力竭力大願還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由卑而高近達遠 功夫用到豈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偶然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基業由今創 尊師體訓希聖賢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20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成仙作佛由今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九、四生六道有循環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因果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復循環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欲消冤孽債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當德為先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兩輪穿梭總未閑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日月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促促年復年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寅會生人後天落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真逐妄困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深淵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輪廻多轉變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生六道有循環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醉生夢死堪可嘆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骨如山甚堪憐 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00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516</TotalTime>
  <Words>409</Words>
  <Application>Microsoft Office PowerPoint</Application>
  <PresentationFormat>如螢幕大小 (16:9)</PresentationFormat>
  <Paragraphs>70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  <vt:lpstr>成仙作佛由今創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235</cp:revision>
  <dcterms:created xsi:type="dcterms:W3CDTF">2014-02-15T05:50:45Z</dcterms:created>
  <dcterms:modified xsi:type="dcterms:W3CDTF">2017-12-21T06:40:44Z</dcterms:modified>
  <cp:contentStatus/>
</cp:coreProperties>
</file>