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5" r:id="rId2"/>
    <p:sldId id="334" r:id="rId3"/>
    <p:sldId id="344" r:id="rId4"/>
    <p:sldId id="343" r:id="rId5"/>
    <p:sldId id="342" r:id="rId6"/>
    <p:sldId id="34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 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40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88608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一、不修旁門左道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修道，第一個不要盲修瞎煉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，不要敲打唸唱，不要胡思亂想，不要參禪打坐，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心正自然能夠壓百邪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，重要的是老師一直給你們強調，改你們的毛病，去你們得脾氣，我們要徹徹底底的從心底上做起。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227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二、發慈悲正氣的心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我們快樂不是表面上的功夫，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不是表面上的嘻嘻哈哈，心裡卻是鬱卒，這樣子不對，聽懂話嗎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所以這一波的佛跟魔的戰鬥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，老師絕不敢跟你們打賭到什麼時候，也不敢跟你們承諾，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只是要靠大家，發慈悲心，有正氣的心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，能夠跟老師配合，好嗎？（好）也希望我們能夠渡無數的眾生，能夠上法船。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三、善氣沖天劫消除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上天降劫，不是一夕之間，是累積而來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。我們善氣沖天，劫就會消除，你爭我奪，連修道人都這個樣子了，那怎麼辦？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為什麼這邊道場覺得亂，那邊道場也覺得亂；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天下本無事，庸人自擾之。人家亂，我們要有智慧，不要自己插一腳，愈擾愈亂，聽懂話嗎？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101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四、安撫道親最重要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要怎麼樣去安撫道親的心，這是最重要的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，你們不是有一個觀念，來佛堂就沒有事情，佛堂在哪裡？在這邊（自性）你每天都跟佛堂在一起，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不是來大廟就沒事情，不是指這個，你們不要著形著相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，為師講過，第一衛生環境要注意，吃東西要注意，病從口入，自己要打理好，心情放輕鬆，要開朗。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57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五、丈六金剛在玄關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天尊丈六道中央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，丈六金剛就是這個地方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，在哪裡？（在這裡）居住在中央，所以我們行道修道都要以中庸之道去走，不偏不倚，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你本身能夠這個樣子，就能夠「濟世上」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，濟世上做什麼？渡化眾生，不是只有坐蓮花位，是要讓眾生能夠脫離苦海。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7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心正自然壓百邪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六、成全眾生快修辦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如果病魔來了，我們要怎麼去幫助眾生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，大家要有善念，善氣沖天才能化劫，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所以要去成全眾生，能夠吃素的趕快吃素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，能夠求道的趕快求道，聽懂話嗎？能夠設佛堂的趕快設佛堂，渡化眾生到達彼岸，但是不要用勉強的，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強迫人家，造成人心惶惶。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我們是要安定民心，不要一股騷動，所謂說天事人辦，接下來的工作，你們要多費心。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31324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2988</TotalTime>
  <Words>619</Words>
  <Application>Microsoft Office PowerPoint</Application>
  <PresentationFormat>如螢幕大小 (16:9)</PresentationFormat>
  <Paragraphs>34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心正自然壓百邪 悟見講</vt:lpstr>
      <vt:lpstr>心正自然壓百邪 悟見講</vt:lpstr>
      <vt:lpstr>心正自然壓百邪 悟見講</vt:lpstr>
      <vt:lpstr>心正自然壓百邪 悟見講</vt:lpstr>
      <vt:lpstr>心正自然壓百邪 悟見講</vt:lpstr>
      <vt:lpstr>心正自然壓百邪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661</cp:revision>
  <dcterms:created xsi:type="dcterms:W3CDTF">2014-02-15T05:50:45Z</dcterms:created>
  <dcterms:modified xsi:type="dcterms:W3CDTF">2020-11-30T09:31:32Z</dcterms:modified>
  <cp:contentStatus/>
</cp:coreProperties>
</file>