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、累世有修才得道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咱們今天修道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、修道是沾了天恩師徳，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所以時時刻刻，要懂得感恩。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修道不是一天的事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，也不是一輩子的事，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是因為前世有修，才能得逢大道。現在上天大開普渡，讓你今世修今世成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十、平息生氣的方法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當你生氣的時候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，趕快避開，先找個地方靜下來，平心靜氣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馬上發脾氣，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這樣子會鑄成大錯，一把無名火，燒毀功德林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14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十一、修道不貳過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除了不要遷怒，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還要不貳過。你知道這件事不好，就不要去做，不要再去犯它；知道發脾氣不好，就要克制；知道貪心不好，就要克制貪心；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知道嗔心不好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，就要平心靜氣。貪心不除，嗔念不除，就是痴。貪嗔痴是修道三害，也是地獄三條根。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85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十二、道心永不變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時光在走，世事在變，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人一天一天也在變，所以不能讓時光改變你的心，不能讓環境克去了你的道心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心，是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恆久不能變的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83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十三、道心一失魔考來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變了就危險，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身邊不是魔就是佛，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你心存佛心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，仙佛就接近你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心存魔念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，魔就接近你，所以有倒考，你們愈倒就愈考，所以魔由自召。</a:t>
            </a:r>
          </a:p>
          <a:p>
            <a:endParaRPr lang="zh-TW" altLang="en-US" sz="4000" dirty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051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十四、自心做主魔考息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你們要平魔息考，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得要自心來做主，憑著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誠心，來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感動上天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不怕魔？怕不怕考？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你怕它，它就愈強，它就愈盛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你不怕它，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心地光明，何考之有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4823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二、珍惜大道努力修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以前修道人，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千里訪明師，萬里求口訣，而今徒兒不費絲毫的力氣，就求得了道這個大道，要珍惜啊！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為師我在世的時候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，帶人才都很嚴格，以前為師可以要求徒兒，現在為師不在，沒有人要求你們，所以你們要自琢自磨，自己鍛練自己，以天地鼎爐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04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三、天鼎地爐來磨煉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以前為師在世的時候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，有立爐立會，但是為師恐怕擔當不起這個重責大任，求老母免去立爐立會。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上天老母慈悲，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從今以後，就以天地為鼎爐，人在其中考考磨磨。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以前修道是仙佛鍛練人，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現在是人磨人，天鼎地爐，人在其中，上天藉人藉事來磨練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681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四、不磨不煉不能成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徒兒遇到一些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是是非非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毀言謗語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，心不要退縮，不磨不練不成佛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不琢不成器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，人不磨焉成才，徒兒要承受得起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71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五、時時要知感恩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咱們生活在這個時代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，是多麼幸福，要懂得惜福。你們沒有生在文化大革命的時代，不知道那個時代的苦難，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多少的修道人頂劫救世，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多少的修道人受苦受難。那個環境要修不能修，修道還是偷偷摸摸。你們能夠生在太平盛世，要感恩啊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79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六、修道不要喊苦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修道不要怨、不要喊苦，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你越叫苦就越苦，到最後苦苦相繼。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你覺得你有福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，久而久之，福不請自來。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你心裡面覺得苦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，認定這個苦，你轉不過來，心裡覺得苦，看什麼都是苦；你心裡不苦，看什麼都是福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6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七、要做到不遷怒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火候很重要，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如果千日打柴一日燒，前功盡棄。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要做到不遷怒。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你心裡面不高興，看到杯子，隨手就摔在地上，那就是遷怒於杯子；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今天在外面受了氣，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回到家裡就對妻子兒女發脾氣，那就是遷怒於兒女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92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八、遷怒很可怕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這個遷怒很可怕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，可以斷送江山。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吳三桂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，為了陳圓圓，遷怒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於國家，讓清兵入關，結果斷送了一個國家，成了千古罪人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75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得道不易要知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九、生氣害人害己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今天修道，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前賢講你一兩句，心裡就怨，道親跟你講幾句，一言不合，就生氣。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一生氣心裡面就怨，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就到處跟人家說，道場不好，前賢不好，到最後毀道謗德，斷送了道場，也斷送了自己和眾生的慧命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32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524</TotalTime>
  <Words>1042</Words>
  <Application>Microsoft Office PowerPoint</Application>
  <PresentationFormat>如螢幕大小 (16:9)</PresentationFormat>
  <Paragraphs>72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  <vt:lpstr>得道不易要知修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250</cp:revision>
  <dcterms:created xsi:type="dcterms:W3CDTF">2014-02-15T05:50:45Z</dcterms:created>
  <dcterms:modified xsi:type="dcterms:W3CDTF">2018-01-17T07:29:30Z</dcterms:modified>
  <cp:contentStatus/>
</cp:coreProperties>
</file>