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96" r:id="rId2"/>
    <p:sldId id="316" r:id="rId3"/>
    <p:sldId id="297" r:id="rId4"/>
    <p:sldId id="315" r:id="rId5"/>
    <p:sldId id="314" r:id="rId6"/>
    <p:sldId id="313" r:id="rId7"/>
    <p:sldId id="312" r:id="rId8"/>
    <p:sldId id="311" r:id="rId9"/>
    <p:sldId id="307" r:id="rId10"/>
    <p:sldId id="310" r:id="rId11"/>
    <p:sldId id="301" r:id="rId12"/>
    <p:sldId id="308" r:id="rId13"/>
    <p:sldId id="309" r:id="rId14"/>
    <p:sldId id="306" r:id="rId15"/>
    <p:sldId id="305" r:id="rId16"/>
    <p:sldId id="304" r:id="rId17"/>
    <p:sldId id="303" r:id="rId18"/>
    <p:sldId id="302" r:id="rId19"/>
    <p:sldId id="300" r:id="rId20"/>
    <p:sldId id="299" r:id="rId21"/>
    <p:sldId id="298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本篇資料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取自「小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徒兒怨師尊」這本善書。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書中這位小徒兒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，有一次法會，濟公老師臨壇，説他已在西元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1961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年之後降世，現在也在道場幫辦，也許你就是這位小徒兒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352928" cy="4824536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悔不該懶燒香供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茶不換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成年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月少善人來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進香煙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不該我一生食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墨財奸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如今沒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果享受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艱難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不該行外面心口不一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廟修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到窄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險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河溝邊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不該燒香去髒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衣不換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一個破廟宇漏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濕衣衫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悔不該禮拜時不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淨手臉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放羊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孩遊玩耍搬弄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胡纏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不該師傅來不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接不送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道成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伶孤單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襪未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捨一件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道成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時動步行旋風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轉圈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中分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我存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些偏見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茅枸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樵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童枝葉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砍完</a:t>
            </a:r>
          </a:p>
        </p:txBody>
      </p:sp>
    </p:spTree>
    <p:extLst>
      <p:ext uri="{BB962C8B-B14F-4D97-AF65-F5344CB8AC3E}">
        <p14:creationId xmlns:p14="http://schemas.microsoft.com/office/powerpoint/2010/main" val="239591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破假紅塵一時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上當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上品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蓮沒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成慚愧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千年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功萬世果何等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便宜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千年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罪一世消才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算清完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一世巧打算功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果缺欠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修座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廟少磚瓦木材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不全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後悔萬後悔悔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之已晚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斷腸哭瞎眼也是枉然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13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四、小徒兒下世再修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兒想起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恩師上叩頭禮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跪蓮前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此時普渡事還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未落點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兒再下凡去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助收圓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老師傅蓮台上笑容滿面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好志向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不堅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下凡倘若是迷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了本性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香煙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兒尊恩師放心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膽大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一次下凡去不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照從前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一次下凡去不做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一個孫悟空大戰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東川</a:t>
            </a: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02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次要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個八仙過海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顯各手段神通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妙玄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我總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要立一個沖天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志願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一個常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老大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覺金仙</a:t>
            </a:r>
          </a:p>
          <a:p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要立奇功掙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得千萬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我總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要三千滿八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百果圓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我總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要在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上不在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人下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我總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要與恩師大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壯體面</a:t>
            </a: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我總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要內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圓外功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修滿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得下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了大果品徒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才回還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真辦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道龍華會考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功定位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赴皇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母幡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桃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筵群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仙樂歡</a:t>
            </a: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一個靈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霄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客永遠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不轉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我終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要與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尊一處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團圓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91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63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44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678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69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23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30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一、小徒兒的懺悔涙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小徒兒説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兒見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尊跪拜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蓮前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悽慘眼落淚問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聲師安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叩罷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頭平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起四下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觀望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師修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的真威嚴各樣齊全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的古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體祥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滿面小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兒越觀看心中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越嘆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自愧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我沒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成淚滴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胸前</a:t>
            </a:r>
          </a:p>
        </p:txBody>
      </p:sp>
    </p:spTree>
    <p:extLst>
      <p:ext uri="{BB962C8B-B14F-4D97-AF65-F5344CB8AC3E}">
        <p14:creationId xmlns:p14="http://schemas.microsoft.com/office/powerpoint/2010/main" val="28051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14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253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二、小徒兒只做小神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小徒兒説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一個小香火離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河不遠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低矮又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窄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狹小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廟一間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逢秋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夏漲大水心驚膽戰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颳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大風下大雨漂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濕衣衫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伏天無樹蔭曬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的出汗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棵小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茅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枸枝葉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不全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到冬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日乞丐兒燒火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做飯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濕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柴草又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乾薰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濃煙</a:t>
            </a:r>
            <a:endParaRPr lang="en-US" altLang="zh-TW" sz="33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薰得我眼流淚睜不開眼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無奈何坐不住站在外邊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成年月無一人來把供獻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元旦節三炷香要等一年</a:t>
            </a:r>
          </a:p>
          <a:p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7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小香火無供養這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還不算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叫化子無人管餓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死裡邊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臭髒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氣薰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我實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難停站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成月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餘無人埋叫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作難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我面前無執事沒多陪伴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有一個小金童面不喜歡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有一雙舊雲鞋穿在足上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吾座前無寶貝赤手空拳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有一頂破頭巾頭上所戴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身穿著藍道袍也不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新鮮我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的蓮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台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小只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把師怨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怨只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怨在紅塵勸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我輕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高看我寬待我害我不淺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嚴緊我責罰我我把光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沾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91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三、小徒兒沒修好之因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老師傅蓮台上微微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冷笑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提起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你在塵世行道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根源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你休動火你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說性暴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你少說話你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不厭煩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你去開荒替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天闡道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說出遠門實在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你開佛堂天橋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搭起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說日子薄房屋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寬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你多立德憑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功定果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說哄愚人花費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銀錢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你看破些紅塵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說兒女小再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遲幾年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友總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要恭敬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說無暇空應酬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此端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你惜口福勿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貪美味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偏說不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葷總是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口饞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86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280920" cy="4859260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你加猛勇始終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說愚蠢人慢慢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向前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持改過遷善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說修行事半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聖半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你清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潔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白功德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賬款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說聖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利何必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太嚴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你避嫌疑榜樣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學好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說不和光混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俗也難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小嚴守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皈戒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說過整齊人心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膽寒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講規戒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說身勞累不勝困倦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我教你存敬畏遵行條例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你偏說誰能夠照得十全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我教你辦罷事急速行走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你偏說佛堂好多停幾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34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你待後學不分彼此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說這個好那個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無緣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我教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你佛家錢莫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肥家計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你偏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說借一時過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日再還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紅塵講規矩全然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不計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去不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規糊塗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麻纏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紅塵你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說日子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長遠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停幾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日再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辦不在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紅塵這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件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事你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作懈怠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我催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你學謹慎惹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人心煩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此時果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小你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把誰怨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知道此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輕後悔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遲焉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風波怕生死藏身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退步</a:t>
            </a:r>
          </a:p>
        </p:txBody>
      </p:sp>
    </p:spTree>
    <p:extLst>
      <p:ext uri="{BB962C8B-B14F-4D97-AF65-F5344CB8AC3E}">
        <p14:creationId xmlns:p14="http://schemas.microsoft.com/office/powerpoint/2010/main" val="23549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小徒兒的</a:t>
            </a:r>
            <a:r>
              <a:rPr lang="zh-TW" altLang="en-US" sz="4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endParaRPr lang="zh-TW" altLang="en-US" sz="4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兒聽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訓抱怨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哭了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聲為兒女枉費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千般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兒女在紅塵每日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勤儉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在道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中我不肯花費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銀錢</a:t>
            </a: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兒女在紅塵家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治萬貫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臨終只落得兩手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空拳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兒女在紅塵日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忙貪戀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一世沒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下半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分佛緣</a:t>
            </a:r>
          </a:p>
          <a:p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為兒女貪活路做到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天晚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夜間沒用功乏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困貪眠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兒女存奸巧心血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使盡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認真耽誤了上品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金蓮</a:t>
            </a: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兒女苦貪求未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把道辦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耽誤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了我萬世西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方福田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空治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下田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頃金銀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千石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享自身罪我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去承擔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78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兒沒修好之因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夫妻恩兒女愛纏身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枷鎖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破被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他牢栓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此時可知道莫大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夢幻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靈光未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就後悔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遲焉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悔只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悔我沒有開荒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下種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道成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了果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小缺少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站班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悔只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悔怕支應懶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開佛場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小只落得小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廟一間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悔心高大不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受人勸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如今才知道金玉之言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不該佛堂內朝日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不掃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如今叫化子穢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污不堪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不該佛桌上不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拭灰燼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牧牛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童睡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台腳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踏蓮前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不該佛堂屋同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櫥做飯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叫化子燻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墨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1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577</TotalTime>
  <Words>410</Words>
  <Application>Microsoft Office PowerPoint</Application>
  <PresentationFormat>如螢幕大小 (16:9)</PresentationFormat>
  <Paragraphs>74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  <vt:lpstr>小徒兒沒修好之因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247</cp:revision>
  <dcterms:created xsi:type="dcterms:W3CDTF">2014-02-15T05:50:45Z</dcterms:created>
  <dcterms:modified xsi:type="dcterms:W3CDTF">2017-12-06T08:59:35Z</dcterms:modified>
  <cp:contentStatus/>
</cp:coreProperties>
</file>