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298" r:id="rId4"/>
    <p:sldId id="301" r:id="rId5"/>
    <p:sldId id="300" r:id="rId6"/>
    <p:sldId id="29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、打掃佛堂功德大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打掃佛堂就有功德，你掃過的地，有一百人走過，就跟一百人結善緣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你來擦佛堂、平香爐，凡是用過的人，都跟你結善緣。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、無畏施功德也大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如果這輩子很窮，沒有錢能財施，與眾生結緣，也沒有法施，講道理給人家聽，那你就要懂得行無畏施，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煮飯、炒菜、掃地、摺棉被、照顧道親、打毛巾，都是上天給眾生，最好行功了愿的機會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26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三、修行是有緣人的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所以修行不是有錢人的專利，而是有緣人的專利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19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四、廣結善緣人緣好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人緣會好一定有原因，因為他細心、體貼，能常常放下自己，去服務別人，就會得到很好的人緣。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4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五、對人好是禮敬諸佛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如果身分、地位很高貴，還可以對每個人很恭敬，那你來輩子的緣，就會很好，這叫禮敬諸佛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25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小小修辦功德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六、謙德是天之道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一個人要成功，一定要有謙德，八卦裡的謙卦是最好的卦，裡面沒有禍害，一切都很平順。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君子有謙德，一定會受到人家的尊敬，所以成就越高要越謙恭，才是道家所講功成、名遂、身退，天之道。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64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404</TotalTime>
  <Words>380</Words>
  <Application>Microsoft Office PowerPoint</Application>
  <PresentationFormat>如螢幕大小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小小修辦功德大 悟見講</vt:lpstr>
      <vt:lpstr>小小修辦功德大 悟見講</vt:lpstr>
      <vt:lpstr>小小修辦功德大 悟見講</vt:lpstr>
      <vt:lpstr>小小修辦功德大 悟見講</vt:lpstr>
      <vt:lpstr>小小修辦功德大 悟見講</vt:lpstr>
      <vt:lpstr>小小修辦功德大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136</cp:revision>
  <dcterms:created xsi:type="dcterms:W3CDTF">2014-02-15T05:50:45Z</dcterms:created>
  <dcterms:modified xsi:type="dcterms:W3CDTF">2017-05-03T07:14:25Z</dcterms:modified>
</cp:coreProperties>
</file>