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5" r:id="rId2"/>
    <p:sldId id="336" r:id="rId3"/>
    <p:sldId id="337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25252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小人物能辦大事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一、生命掌握在你手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生命掌握在你的手心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你想要擴展你的生命、充實人生，或者是平平白白的走一遭，都是你自己選擇的。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道是愈琢磨愈有味，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人總要受一點磨鍊，有琢磨才會有成長，不受磨鍊，如何能顯出「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勇者剛毅之氣」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25252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小人物能辦大事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二、生命掌握在你手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做仙佛及上天的代言人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要懷抱聖賢的目標，理想去做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、去修、去辦，堅持下去，每一個人都能成功。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引導眾生要戰戰兢兢，要樹立一個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很好的典範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自己本身要做好，別人才能夠依循著你。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275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25252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小人物能辦大事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lnSpcReduction="10000"/>
          </a:bodyPr>
          <a:lstStyle/>
          <a:p>
            <a:pPr marL="36576" indent="0" algn="just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三、每個人都有使命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每個人都背負著很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神聖的使命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不要小看你自己只是個小人物，要知道小人物也能夠辦大事，也能創造一片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輝煌的聖業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just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真正的幸福來自於自己的付出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，由於你付出過、耕耘過，才能得到結果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那份喜悅  也就是幸福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873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25252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小人物能辦大事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zh-TW" altLang="en-US" sz="34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四、感恩就是有福人</a:t>
            </a:r>
            <a:endParaRPr lang="en-US" altLang="zh-TW" sz="34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4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感恩的人就是有福氣的人，感恩的人，就是上天眷顧的人</a:t>
            </a:r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。不順心的時候，不要埋怨，不要怨天尤人，好好地反省，才能走出自己的人生。</a:t>
            </a:r>
            <a:endParaRPr lang="en-US" altLang="zh-TW" sz="34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34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你的菩薩心腸要持久、要恆長</a:t>
            </a:r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，要時時刻刻把你的光芒</a:t>
            </a:r>
            <a:r>
              <a:rPr lang="en-US" altLang="zh-TW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顯耀出來</a:t>
            </a:r>
            <a:r>
              <a:rPr lang="en-US" altLang="zh-TW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4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縱使你是一支小小的蠟燭，只要你點燃了，你就能夠照亮。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781527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2983</TotalTime>
  <Words>346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小人物能辦大事 悟見講</vt:lpstr>
      <vt:lpstr>小人物能辦大事 悟見講</vt:lpstr>
      <vt:lpstr>小人物能辦大事 悟見講</vt:lpstr>
      <vt:lpstr>小人物能辦大事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660</cp:revision>
  <dcterms:created xsi:type="dcterms:W3CDTF">2014-02-15T05:50:45Z</dcterms:created>
  <dcterms:modified xsi:type="dcterms:W3CDTF">2021-04-21T03:40:04Z</dcterms:modified>
  <cp:contentStatus/>
</cp:coreProperties>
</file>