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1" r:id="rId4"/>
    <p:sldId id="305" r:id="rId5"/>
    <p:sldId id="304" r:id="rId6"/>
    <p:sldId id="303" r:id="rId7"/>
    <p:sldId id="300" r:id="rId8"/>
    <p:sldId id="307" r:id="rId9"/>
    <p:sldId id="306" r:id="rId10"/>
    <p:sldId id="302" r:id="rId11"/>
    <p:sldId id="299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-7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有信心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、老天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不虧待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不要貪戀眼前虛花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，貪戀自己的享受，自己麻醉自己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你好好的辦道，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替老天渡化眾生，你所得到的，將是超過你所預料的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有信心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十、帶衆生出離苦海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看重自己不需要徬徨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，不需要受自己的礙障。樹立一條正確的目標，讓千萬人沐浴在天恩的浩蕩，讓千萬人了脫這苦海的汪洋，讓千萬人的九玄七祖一齊沾光！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是多麼的偉大！多麼的光芒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23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有信心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一一、讓衆生同沾道光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希望你們把自己的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心聲，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在道場，上天時時都歡迎你，眾生時時都對你有所渴望！希望共同沾到我們的道光，希望共同沾到幸福的溫馨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你我是星星或是月亮，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同樣是白陽會上的原郎，何需分彼論此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080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有信心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一二、共創聖業回理天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何需把自己置之一旁？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來吧，有份有緣共同伸出一手，共同來把聖業開創，共同來把舟兒搖動，共同來把這世界美化，共同來美化人人的心靈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需猶疑不需迷惘，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我們要自告奮勇，我們向前勇往共同勉勵，一直到達龍華會上。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744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有信心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二、我們是乘愿而來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你們不是觀音大士身邊烈女，就是孔聖的高材門徒，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有的是釋迦最得意的十大弟子、五百羅漢降世，你們乘愿而來，就要了愿而歸。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你可知天上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，有多少的聖神在等候？天上多少教主，在惦念你們的前途？掛心你們的本性？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這次修成一勞永逸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，這種大便宜事，何樂而不為？六萬年的冤欠了於今日，知道嗎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453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有信心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三、我們不能再迷糊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你們既是往日聖賢之徒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，就應該早日完成此志！不容你們再含糊、不容你們再隨俗。你想不想你的語言被傳誦？你想不想肉身被裝金身？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你想不想你的精神永遠不死？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你要好好去辦、好好去做，使你的想、許多的想，成為一種最圓滿的事實。這是為師我最大的心願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193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有信心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四、學濟公師的瀟灑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正如我濟公，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當時穿破衣、穿破靴，坐的是大石頭，睡的是樹底下，這其中之樂，又有誰能曉得？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我雖裝瘋賣傻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，可是我倒自個兒，覺得無比瀟灑！清風明月、高歌朗誦、傲嘯公侯、淡泊名利，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一心以眾生，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為我思想工作的對象，與天地立心，與蒼生立命，以五湖四海為我家，以清風明月為我良伴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170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有信心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五、要有慈悲的愛心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乾道要有骨氣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，坤道不要使驕氣。自古以來為善最強，仁者無敵；仁者最善，聽懂嗎？要多「充實自己，鍛鍊自己」。現在社會最缺欠的是什麼？「愛心」。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所以只要你有足夠的愛心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，你沒有不能完成的事；只要你有足夠的愛心，絕對沒有感不動的人。希望徒兒共同培養一顆充滿力量，充滿光明的愛心去造福人群，去照耀這黑暗的末日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889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有信心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六、嘆世不如救世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所以他們只知道嘆世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，嘆世不如救世。你救世必須要設法點一盞燈，照見你自己，也照亮別人；這叫做救世！嘆世不如救世，救世不如點燈。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記住，當你遇到困難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，不要坐著感嘆，要趕快站起來解決，敏而有功，不要耽誤時光，感嘆只是徒增痛苦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410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有信心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七、對道要有信心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徒兒們！修道對自己要有信心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、對仙佛要有信心、對國家有信心、對民族有信心、對人世要有誠信；一個「信」字就可以跳過很多的困難。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我們是來完成使命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，是來盡責的，不是來享受的。知道嗎？要認識自己的使命，好好的去做，好回天交命，全受全歸。以有限的生命，要立永恆的名，不為你自己，要為你祖宗顯耀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7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有信心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八、濟公老師都知道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徒兒們！你們都是道場的骨幹，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你們都是道場的泉源；你們都默默的付出，你們都背地的幫辨，不能直接也有間接的推動法船；你們都遠離父母在外修道，找尋原胎佛子；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你們各盡各心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，屢屢看到這個，無不叫為師我痛極心肝！怎不叫我淚濕衣衫！我是多麼愧對大家，不能盡心的成全。希望你們要自立自強，希望你們在凡俗裡，做個榜樣。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8072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有信心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九、我們不白犧牲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「我們修道修心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，辦道盡心。我們不與人家比短論長，我們不與人家爭強鬥勝，我們委屈自己圓融十方。我們是苦海與西方極樂世界的一座橋樑，任人踐踏與毀謗。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我們要低下頭，我們理直氣壯，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我們屈伸自如，我們道念堅強。我們不白犧牲，我們不白來人世上，我們不白過時光。雖一人緊繫多少蒼生性命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326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493</TotalTime>
  <Words>1198</Words>
  <Application>Microsoft Office PowerPoint</Application>
  <PresentationFormat>如螢幕大小 (16:9)</PresentationFormat>
  <Paragraphs>62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對天道要有信心 悟見講</vt:lpstr>
      <vt:lpstr>對天道要有信心 悟見講</vt:lpstr>
      <vt:lpstr>對天道要有信心 悟見講</vt:lpstr>
      <vt:lpstr>對天道要有信心 悟見講</vt:lpstr>
      <vt:lpstr>對天道要有信心 悟見講</vt:lpstr>
      <vt:lpstr>對天道要有信心 悟見講</vt:lpstr>
      <vt:lpstr>對天道要有信心 悟見講</vt:lpstr>
      <vt:lpstr>對天道要有信心 悟見講</vt:lpstr>
      <vt:lpstr>對天道要有信心 悟見講</vt:lpstr>
      <vt:lpstr>對天道要有信心 悟見講</vt:lpstr>
      <vt:lpstr>對天道要有信心 悟見講</vt:lpstr>
      <vt:lpstr>對天道要有信心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213</cp:revision>
  <dcterms:created xsi:type="dcterms:W3CDTF">2014-02-15T05:50:45Z</dcterms:created>
  <dcterms:modified xsi:type="dcterms:W3CDTF">2017-10-14T04:59:04Z</dcterms:modified>
  <cp:contentStatus/>
</cp:coreProperties>
</file>