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、道就在眼前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眾生無明，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無法明心見性，道，就在你的眼前，徒兒卻還要向外去覓道，真是捨近求遠。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上天借相成全眾生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，可是眾生更要精進，如果你總是要看外在的形相，執著於外在的人事，這樣會把自己考倒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十、不要被名利綁住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為師不是叫你們不要賺錢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，然後剃個頭來佛堂，也不是說，叫你們去捨身辦道，那是要量力而為的。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不是說名利全不要了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，也不是說只要名利，而是說剛剛好就好了，你不能讓名利給綁住，名利剛剛好就好，你要這麼多做啥呢？你追求它，就會被它給綁住了。</a:t>
            </a:r>
          </a:p>
        </p:txBody>
      </p:sp>
    </p:spTree>
    <p:extLst>
      <p:ext uri="{BB962C8B-B14F-4D97-AF65-F5344CB8AC3E}">
        <p14:creationId xmlns:p14="http://schemas.microsoft.com/office/powerpoint/2010/main" val="25767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二、自性只有自渡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道在師傳修在己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，惟有自性自渡，你們的點傳師和前賢修得好，可是你自己不修，他們也沒辦法拉你上來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的前人成了佛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，你不修，他們也沒辦法，把你救上天去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94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三、引保師拉不倒你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你們的引保師，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雖然當初，是引渡你的人，如果他自己不修、不覺悟，而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你，對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道有信心、有誠心，他也拉不倒你啊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1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四、外面人也拉不倒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外面的人不諒解你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，說你的不是，說這個道不真，但是你的信心，從不搖動過，那你也受不到誘惑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說修道很難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，而是在於你的心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18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五、學修參辦要悟道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如果徒兒，在佛堂學修參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時間，還不能夠安定，那表示徒兒在明理上，可能需要再進步，要時時調整自己的觀念。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不要只是跟著人修，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要明悟道真、理真、天命真的可貴與殊勝，這樣根基才會立定，才不會進進退退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4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六、道場亂是考驗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很多徒兒說，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現在是末後時期，道場混亂是一定的，真的是這樣嗎？徒要知道，或許天時至末秋，但卻是考驗仁人志士，最佳的時期。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而道場會混亂，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只能說是根深弊病，傳承沒有統緒，沒有真修實辦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95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七、化世界為大同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什麼呢？最後是要化世界為大同，是不是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你們做的，是不是都化世界為大同呢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75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把身心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你們帶領人、渡人來求道，成全人來開法會，成全人明白道理，開設佛堂，那麼你們自己，身心有沒有安頓好，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你們在佛堂，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和在家裏，是一樣的嗎？你們在佛堂，表現出道的精神，你們在家，有沒有也表現出，道的精神呢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99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安頓身心真修道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九、心中要有道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在日常生活中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，修道不難，就是在日常中改毛病、去脾氣罷了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為什麼在日常生活中，過得都不好，為什麼辦起事來，這麼多人事問題呢？如果你有道，還會這樣嗎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78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768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安頓身心真修道 悟見講</vt:lpstr>
      <vt:lpstr>安頓身心真修道 悟見講</vt:lpstr>
      <vt:lpstr>安頓身心真修道 悟見講</vt:lpstr>
      <vt:lpstr>安頓身心真修道 悟見講</vt:lpstr>
      <vt:lpstr>安頓身心真修道 悟見講</vt:lpstr>
      <vt:lpstr>安頓身心真修道 悟見講</vt:lpstr>
      <vt:lpstr>安頓身心真修道 悟見講</vt:lpstr>
      <vt:lpstr>安頓身心真修道 悟見講</vt:lpstr>
      <vt:lpstr>安頓身心真修道 悟見講</vt:lpstr>
      <vt:lpstr>安頓身心真修道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244</cp:revision>
  <dcterms:created xsi:type="dcterms:W3CDTF">2014-02-15T05:50:45Z</dcterms:created>
  <dcterms:modified xsi:type="dcterms:W3CDTF">2018-05-04T12:16:07Z</dcterms:modified>
  <cp:contentStatus/>
</cp:coreProperties>
</file>