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3" r:id="rId2"/>
    <p:sldId id="296" r:id="rId3"/>
    <p:sldId id="302" r:id="rId4"/>
    <p:sldId id="297" r:id="rId5"/>
    <p:sldId id="301" r:id="rId6"/>
    <p:sldId id="306" r:id="rId7"/>
    <p:sldId id="298" r:id="rId8"/>
    <p:sldId id="305" r:id="rId9"/>
    <p:sldId id="307" r:id="rId10"/>
    <p:sldId id="300" r:id="rId11"/>
    <p:sldId id="304" r:id="rId12"/>
    <p:sldId id="29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一、為何要學修講辦？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兒們，要明白學、修、講、辦的真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義。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仙佛的話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時學修講辦行讓你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謙卑 失敗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時學修講辦行讓你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了愿時學修講辦行讓你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受苦時學修講辦行讓你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安慰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快樂時學修講辦行讓你精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逆境時學修講辦行讓你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智慧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渡人時學修講辦行讓你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謹慎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謹慎時學修講辦行讓你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成全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無助時學修講辦行讓你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幫助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無奈時學修講辦行讓你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叩首時學修講辦行讓你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講道時學修講辦行讓你開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無靠時仙佛菩薩們讓你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依靠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4945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七、學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修講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的心態</a:t>
            </a:r>
            <a:endParaRPr lang="zh-TW" altLang="en-US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道養一份真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，以期學養俱優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培一份德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，以期長養天性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道存一份誠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，以期啟信大眾。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辦道憑一份信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，以期勇敢承擔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行道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懷一份恆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，以期堅持不懈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道了一份愿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，以期盡忠盡孝。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853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、結論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道場學修講辦，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一點一滴都要踏實，都要認真，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認真做個修道人，好嗎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學道愈修愈和氣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修道愈修愈歡喜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講到愈講愈性理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辦道愈辦愈契機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行道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愈行愈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中矩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111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605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、學道的真意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人要如何來學道？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從日常當中舉手投足、待人處世、應對進退，皆是在學道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天之德，學地之厚，學海納百川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；學會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包容別人之短處，學會看別人的長處。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學道在</a:t>
            </a:r>
            <a:r>
              <a:rPr lang="zh-TW" altLang="en-US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日常：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敬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天地、禮神明、早晚獻香叩首、拜佛、懺悔、學佛規禮節，學佛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做佛事、說佛話、吃佛飯、日行一善，存好心，做好事，說好話。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道要有堅強意志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不怕困難前阻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循序漸進真下功夫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心下氣學習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佛規研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 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理細節　承上啟下做起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求精進道學充實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個標準模範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898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三、修道的真意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呢？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自己的脾氣毛病，要真修而非口講，修掉比較心，修掉對待心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自己時時刻刻，在二六中，都能呈現圓滿。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修道在心腸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修道修心，修十善、去十惡、修三寶心法，修我們的脾氣毛病、改惡向善。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539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修道要能明辨真假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不靠人情表面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腳踏實地 真心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誠虔　真功實善來建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突破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逆境 增長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智慧　效法古聖先賢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走入了人群渡化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快樂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修道人生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914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四、講道的真意</a:t>
            </a:r>
            <a:endParaRPr lang="en-US" altLang="zh-TW" sz="33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接著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要講，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講什麼呢？講，就是出善語。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告訴天下眾生，如何行善，如何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行道？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，就是宏揚佛法，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闡述古聖之大道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。講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，要日日時時講好話，是非不出口。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講道在性上</a:t>
            </a:r>
            <a:r>
              <a:rPr lang="en-US" altLang="zh-TW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代天宣化，講道德說仁義為原則，宣揚聖道闡説真理，性理心法（本性良心、講明五倫八德。）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993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講道要有正確理念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落實日常當中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講義 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法忘軀　只為眾生明理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活潑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玲瓏 應對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進退　道學研究體悟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做一個標準講師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全方位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的建立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513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五、辦道的真意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那麼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「辦」又是什麼呢？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就是行，行就是做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替天行道，替天辦道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，為什麼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呢？為眾生也為自己啊！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為什麼呢？因為你在做的當中，學會謙卑，學會包容，學會無私。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想一想，這不就是菩薩的化身嗎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，在幫助別人當下，也成全了自己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，因為自己，也是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要在這紅塵中造就。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770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學修講辦的真意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辦道在道場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辦道盡心，辦道禮節要莊嚴，要熟練，自渡渡他，己立人己達達人。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辦道要能吃苦耐勞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一步一印踏穩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薪火相傳 天命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傳承　一條金線認準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培育 道場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推動　立德立言立功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大作為合作分工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牢記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開創守成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907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413</TotalTime>
  <Words>582</Words>
  <Application>Microsoft Office PowerPoint</Application>
  <PresentationFormat>如螢幕大小 (16:9)</PresentationFormat>
  <Paragraphs>52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學修講辦的真意 悟見講</vt:lpstr>
      <vt:lpstr>學修講辦的真意 悟見講</vt:lpstr>
      <vt:lpstr>學修講辦的真意 悟見講</vt:lpstr>
      <vt:lpstr>學修講辦的真意 悟見講</vt:lpstr>
      <vt:lpstr>學修講辦的真意 悟見講</vt:lpstr>
      <vt:lpstr>學修講辦的真意 悟見講</vt:lpstr>
      <vt:lpstr>學修講辦的真意 悟見講</vt:lpstr>
      <vt:lpstr>學修講辦的真意 悟見講</vt:lpstr>
      <vt:lpstr>學修講辦的真意 悟見講</vt:lpstr>
      <vt:lpstr>學修講辦的真意 悟見講</vt:lpstr>
      <vt:lpstr>學修講辦的真意 悟見講</vt:lpstr>
      <vt:lpstr>學修講辦的真意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80</cp:revision>
  <dcterms:created xsi:type="dcterms:W3CDTF">2014-02-15T05:50:45Z</dcterms:created>
  <dcterms:modified xsi:type="dcterms:W3CDTF">2016-11-03T06:44:17Z</dcterms:modified>
</cp:coreProperties>
</file>