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、理天銀行已開戶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存無形的錢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，知道嗎？已經在理天開戶了，開了戶就要將無形的錢存進去。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註：我們求道後，就是在理天銀行開了戶。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十、修道比富貴好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人間銀行有存摺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多存少總輪迴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命中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有時終須有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命中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無時莫強求。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金鑽高貴，不如大道的尊貴，屋廈華美，不如修道有品味。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錢財萬貫，不如辦道樂心扉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，擁有權位，不如道棒來承接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65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十一、功德財一本萬利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天上銀行有存摺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進功德消罪業，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利息高達千萬倍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蔭後代增福慧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報雖好有時盡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慧永恆最可貴，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功德銀行存滿滿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仙做佛龍華會</a:t>
            </a:r>
          </a:p>
        </p:txBody>
      </p:sp>
    </p:spTree>
    <p:extLst>
      <p:ext uri="{BB962C8B-B14F-4D97-AF65-F5344CB8AC3E}">
        <p14:creationId xmlns:p14="http://schemas.microsoft.com/office/powerpoint/2010/main" val="28134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二、行善皆是功德財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這無形的錢，要如何存？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不一定要在佛堂，才能行功立德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對人說一句好話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，給人一個方便，給人一個小小幫助，這都是功德一件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生活當中，都可以行道，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都可以將道好好發揮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50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三、無怨無過也是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無怨、無過就是功德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；無怨、無過就能無悔，這就是功德。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但如果執著於功德，就沒有功德。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修道不可以有功德相，要去掉功德相，才是真功德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41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7527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四、給人希望也是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處處給人希望，就是有功德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，不是在佛堂做了多少事，才有功德，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功德是隨時給人希望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06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五、真心布施是功德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所謂佈施，並非施錢而已，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真心的佈施，不在於錢財的多少，而在於是否真心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49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六、布施錢財不會少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施捨時，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就像將左手的花，交到右手一樣，施來施去，都是在自己手上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施，心量越廣，這才是施捨的真正涵義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。不管是哪種佈施，只要有心，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都是很好的佈施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7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七、內德也是功德財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心、面、言、身這四種佈施。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心要如何佈施？純正，沒有污染，沒有偏念，也是一種佈施。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心正沒有偏，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就不會製造心靈垃圾，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這也是一種內在的功德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58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八、一言一行皆功德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面施，面帶微笑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，帶給別人快樂，自己也快樂。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言施，盡量以鼓勵代替苛責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、盡量講好話、盡量不要批評別人。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身施，以身作則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，去推動別人，看到別人有難，要去扶持別人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74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存功德財於理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九、三施並進是功德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人人三施並進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、人人行功立德，將自己的發心存入銀行；將自己的功德，積在功德銀行。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我們互相勉勵，攜手前進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，廣行三施，德延子孫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18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669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存功德財於理天 悟見講</vt:lpstr>
      <vt:lpstr>存功德財於理天 悟見講</vt:lpstr>
      <vt:lpstr>存功德財於理天 悟見講</vt:lpstr>
      <vt:lpstr>存功德財於理天 悟見講</vt:lpstr>
      <vt:lpstr>存功德財於理天 悟見講</vt:lpstr>
      <vt:lpstr>存功德財於理天 悟見講</vt:lpstr>
      <vt:lpstr>存功德財於理天 悟見講</vt:lpstr>
      <vt:lpstr>存功德財於理天 悟見講</vt:lpstr>
      <vt:lpstr>存功德財於理天 悟見講</vt:lpstr>
      <vt:lpstr>存功德財於理天 悟見講</vt:lpstr>
      <vt:lpstr>存功德財於理天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267</cp:revision>
  <dcterms:created xsi:type="dcterms:W3CDTF">2014-02-15T05:50:45Z</dcterms:created>
  <dcterms:modified xsi:type="dcterms:W3CDTF">2018-02-24T03:35:46Z</dcterms:modified>
  <cp:contentStatus/>
</cp:coreProperties>
</file>