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13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如何開創聖業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、心不離道上天助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要常想，道場怎麼樣才能進步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？道務怎麼樣才會宏展？怎麼樣才能夠把人才帶出來？怎麼樣才能夠普渡更多的眾生？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你常常想，上天就會給你靈感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，就會給你妙智慧。想明白了，你就照著去做，自然就有好的成績出來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如何開創聖業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二、修辦道人人平等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點傳師、壇主、講師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要認清楚一點，修辦道你只是比一般道親，立更多的愿，更願意犧牲自己，沒有比一般道親地位高、權勢大。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修辦道人人平等，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都是一母之子、一師之徒，彼此之間只有尊重，分工合作，沒有指使、沒有命令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19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如何開創聖業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三、身担天職要謙虛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所以當點傳師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、當壇主、當講師，要更謙虛，更充實自己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眾生領導好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，把人家成全帶到天堂，那你就成功了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63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如何開創聖業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四、求道後自性自渡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，好比瞎子要醫生治療，徒兒迷昧，要找明師指點明路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在，雖然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有求道，可是還要仙佛時常臨壇來指點，你們是睜眼說夢話，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自性正眼，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明明已經把你點開了，卻睜眼不知修，沒有求道就更慘了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72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如何開創聖業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五、不求道無法超生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           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好比瞎子，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還需要醫治成眼明，迷徒更需要明師一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聖萬佛唯傳此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心，一心相通，法法皆通，這叫做「萬教歸宗」。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宗教是引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善門修善，而見性回天，還要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，只是一個墊腳石，讓你能夠踏上，更高的大道之階梯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4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如何開創聖業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六、修道勿半途而廢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好話會感染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，壞話會污染心靈，希望每個人要調整自己，常常說好話讓人增上緣，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你今天能夠當前賢、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講師都不是偶然，是你跟為師說好的，所以你不要後悔，希望你也不要半途而廢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把這一場戲幕扮演好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，那將來才能在白陽的歷史上，留下美名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64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如何開創聖業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七、道成天上名留世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無論你在那個角色，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希望你都要盡情演出，讓你修道舞台、人生戲劇，都能多采多姿，雖然劇情曲折，但是處處有驚奇，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將來都能夠在青史上留名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，將來美名配聖廟，願你們好好照料自己！﻿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83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462</TotalTime>
  <Words>603</Words>
  <Application>Microsoft Office PowerPoint</Application>
  <PresentationFormat>如螢幕大小 (16:9)</PresentationFormat>
  <Paragraphs>39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如何開創聖業？ 悟見講</vt:lpstr>
      <vt:lpstr>如何開創聖業？ 悟見講</vt:lpstr>
      <vt:lpstr>如何開創聖業？ 悟見講</vt:lpstr>
      <vt:lpstr>如何開創聖業？ 悟見講</vt:lpstr>
      <vt:lpstr>如何開創聖業？ 悟見講</vt:lpstr>
      <vt:lpstr>如何開創聖業？ 悟見講</vt:lpstr>
      <vt:lpstr>如何開創聖業？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159</cp:revision>
  <dcterms:created xsi:type="dcterms:W3CDTF">2014-02-15T05:50:45Z</dcterms:created>
  <dcterms:modified xsi:type="dcterms:W3CDTF">2017-07-04T11:49:47Z</dcterms:modified>
</cp:coreProperties>
</file>