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、內心健康最重要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內心健康，身體就會健康。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濟公牌香水、濟公牌化妝品好好利用呀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怎麼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用？天天早起想想自己應該做成什麼？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告訴自己：「好幸福，身體很健康、天天快樂」，這是第一步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十、怡情悅性身体好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所以藥物的滋養，不如怡情悅性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，把性情調得柔和了，每天歡歡喜喜、平心靜氣、心平氣和，自然身體就會好。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60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十一、修行要清淨光明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修行就是要清淨光明，不要困在無明苦根中，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所以一定要自我要求，不要將心，用在無謂的地方，浪費生命啊！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4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二、那些讓你生病？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為什麼會有病，生病就是慾望太多。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慾望太多、念頭太多就容易生病，或者吃上不該吃的、講到不該講的、想到不該想的，那你就生病了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304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三、知足就不會生病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因為你心裡不夠滿足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，你的心裡要是滿足了，快樂了，你就會認為自己沒病了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7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貪嗔痴讓你生病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所有的貪嗔癡，你的一切憤怒，都會引起你的病，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然後就會有無明之火。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283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五、少思寡欲就健康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要少思寡欲，神才會清。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所以思慮足以損神，嗜欲足以傷身，所以慾念不可太多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30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六、多説好話少生病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仙丹妙藥的藥引就是「多說好話」。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清心寡欲、謹言慎行，就會少生病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不舒服要先懺悔，先向上天表白，從基本的開始做起，心安一切安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62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七、誠心是病的良薬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誠心是所有病的良藥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，要靠你自己對道的那一份心，對眾生如何的奉獻，才有可能承受如此好的境遇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36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八、智慧打開是妙藥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時常將葫蘆打開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，你的身體就會很健康，不要將憂鬱放在心中。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葫蘆寶蓋要常打開，裡面有靈丹妙藥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，你那個靈丹妙藥打開了，你的智慧水可以治你的心病，可以治身體的病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363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身心健康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、性情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柔和不生病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「抱神以靜」很重要，讓生活簡單質樸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，回歸安然自在的本來，養生不如去養心養性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你的性情調得柔和，就沒有病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，有病都是因為愛使性子，愛耍脾氣惹出來的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60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2377</TotalTime>
  <Words>609</Words>
  <Application>Microsoft Office PowerPoint</Application>
  <PresentationFormat>如螢幕大小 (16:9)</PresentationFormat>
  <Paragraphs>53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修天道身心健康 悟見講</vt:lpstr>
      <vt:lpstr>修天道身心健康 悟見講</vt:lpstr>
      <vt:lpstr>修天道身心健康 悟見講</vt:lpstr>
      <vt:lpstr>修天道身心健康 悟見講</vt:lpstr>
      <vt:lpstr>修天道身心健康 悟見講</vt:lpstr>
      <vt:lpstr>修天道身心健康 悟見講</vt:lpstr>
      <vt:lpstr>修天道身心健康 悟見講</vt:lpstr>
      <vt:lpstr>修天道身心健康 悟見講</vt:lpstr>
      <vt:lpstr>修天道身心健康 悟見講</vt:lpstr>
      <vt:lpstr>修天道身心健康 悟見講</vt:lpstr>
      <vt:lpstr>修天道身心健康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474</cp:revision>
  <dcterms:created xsi:type="dcterms:W3CDTF">2014-02-15T05:50:45Z</dcterms:created>
  <dcterms:modified xsi:type="dcterms:W3CDTF">2019-01-05T02:55:32Z</dcterms:modified>
  <cp:contentStatus/>
</cp:coreProperties>
</file>