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54" r:id="rId2"/>
    <p:sldId id="355" r:id="rId3"/>
    <p:sldId id="356" r:id="rId4"/>
    <p:sldId id="344" r:id="rId5"/>
    <p:sldId id="353" r:id="rId6"/>
    <p:sldId id="341" r:id="rId7"/>
    <p:sldId id="352" r:id="rId8"/>
    <p:sldId id="351" r:id="rId9"/>
    <p:sldId id="349" r:id="rId10"/>
    <p:sldId id="346" r:id="rId11"/>
    <p:sldId id="347" r:id="rId12"/>
    <p:sldId id="343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89" d="100"/>
          <a:sy n="89" d="100"/>
        </p:scale>
        <p:origin x="636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2020/10/10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一、去渡人上天庇佑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今天咱們出去辦道，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只要你出門，不管你是要成全人、要拜訪人，要去開法會，或是你要去渡人，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只要你出門是要做聖事的，上天都會護庇你們， 因為你們是上天的人。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5599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渡人要讓人感動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 你不感动人，怎么使人发心？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你没办法让人家发心，这个办道的力量要从哪里来？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你们要是有心修办的话，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那么得先要求你自己！ 不然你怎么去感动人？ 你怎么样用一言一行去感化人家？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自己本身要有相当大的牺牲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，你才能够使人感动，懂吗？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654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、了解众生的苦处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观世音菩萨为什么可以成全无边无量的众生？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为什家家户户观世音？ 就是因为观世音所吃的苦就是众生都尝过的苦，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所以祂能了解众生的苦，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如果你没有做过这件事，你就不知道这件事的苦、这个人的苦，也不会 知道如何教他，所以才说要学习去了解。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0748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十二、渡化眾生定成道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現如今修天道容易得很 又不受大難處更不遭災雖然是受辛苦南顛北跑 渡回我原佛子母賜蓮台 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雖然是受風霜寒暑之苦 一分苦一分功尊榮光靄雖然是受毀謗惹人心厭 到其時智愚賢自然分開 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雖然是受冤屈吞聲忍氣 上皇天有權衡定然表白雖然是不爭強亦不好勝 存其心養其性菩提花開 </a:t>
            </a: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817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二、放心去渡化眾生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為師要讓大家放心的是，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今天你辦自己的事，出門遇上無常了，遇到災難，沒命了，將來回天會怎樣咱們不敢想；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可是今天只要你出去辦道、開荒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，或是成全人，如果遇災難，遇劫遇考了，你回天全部封果位，明白嗎？所以咱們要信心無窮啊！這個為師可以保證，你辦天事回去，你就成仙成佛。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782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三、服裝儀容要端莊</a:t>
            </a:r>
            <a:endParaRPr lang="en-US" altLang="zh-TW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既然咱們出門是天職人員、聖職人員</a:t>
            </a:r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，所以有些地方咱們就得要注意了。 服裝要整齊，尤其是法會，如果這時制服還不穿起來就不應該了。</a:t>
            </a:r>
            <a:endParaRPr lang="en-US" altLang="zh-TW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再者，坤道出去拜訪道親，你出門在外</a:t>
            </a:r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，尤其是還沒結婚的小姐更是要注意，不要坦胸露背。今天你代表的是修道人，雖然年紀輕，可是品格要高尚啊！ 雖然時代潮流是很開放，可是咱們固有的道德可是要守好；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315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四、對道信心要堅定 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 地府中勾了賬脫出苦輪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朝聞道夕死可憑此一指 指出來無價寶直返瑤林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上上乘一步超至簡至近 脫凡體成聖體極樂長春</a:t>
            </a: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229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五、渡化眾生是使命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今時下天時緊努力速辦 各應當發剛毅宣化啟迷四海內皆兄弟速當拯救 先正己再成人化渡塵囂 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渡一個成一個方合母意 萬不可渡上岸不把心操各應當加慇懃孜孜精進 替天傳代天化助爾師尊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道賴人而宏展人賴天助 天人接活潑潑建立功勳</a:t>
            </a: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997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勇敢隨緣講道理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道理能讲多少就讲多少，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不要以形象去渡人劝人，要以真理，因为真理是永恒不变的。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用内在的真心，去成全人，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去感动人；用无为的心，来办天事。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311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、渡人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要谦虚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人家说你非常的了不起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，称你为什么大师的，那你可不可有那种高高在上、不可一世的态度。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人家说你好，你要谦虚，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或者你用一种开玩笑的口气，无所谓，千万不可以讲到人家生气了喔，或者伤到人家的自尊！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0141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、随缘赞叹来渡人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普天下的人，都有一个大毛病，喜欢听别人赞叹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，喜欢听好听的，如果你称赞他让他心情愉快，这种心态是可以的，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如果他五官长的不怎么好看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，而你说他长的非常漂亮，这样就虚伪，那他一定认为你在挖苦他、在讽刺他。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188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如何渡人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、以愿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力來渡人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若你是存着「怨」，那修办道这条路，将不会好走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若是存着「愿」，因为愿大助力就大；虽然现在受些苦，但总会拨云见日一天。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66915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3532</TotalTime>
  <Words>1159</Words>
  <Application>Microsoft Office PowerPoint</Application>
  <PresentationFormat>如螢幕大小 (16:9)</PresentationFormat>
  <Paragraphs>61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如何渡人   悟见讲</vt:lpstr>
      <vt:lpstr>如何渡人   悟见讲</vt:lpstr>
      <vt:lpstr>如何渡人   悟见讲</vt:lpstr>
      <vt:lpstr>如何渡人   悟见讲</vt:lpstr>
      <vt:lpstr>如何渡人   悟见讲</vt:lpstr>
      <vt:lpstr>如何渡人   悟见讲</vt:lpstr>
      <vt:lpstr>如何渡人   悟见讲</vt:lpstr>
      <vt:lpstr>如何渡人   悟见讲</vt:lpstr>
      <vt:lpstr>如何渡人   悟见讲</vt:lpstr>
      <vt:lpstr>如何渡人   悟见讲</vt:lpstr>
      <vt:lpstr>如何渡人   悟见讲</vt:lpstr>
      <vt:lpstr>如何渡人  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773</cp:revision>
  <dcterms:created xsi:type="dcterms:W3CDTF">2014-02-15T05:50:45Z</dcterms:created>
  <dcterms:modified xsi:type="dcterms:W3CDTF">2020-10-10T03:20:23Z</dcterms:modified>
  <cp:contentStatus/>
</cp:coreProperties>
</file>