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8" r:id="rId3"/>
    <p:sldId id="307" r:id="rId4"/>
    <p:sldId id="306" r:id="rId5"/>
    <p:sldId id="297" r:id="rId6"/>
    <p:sldId id="305" r:id="rId7"/>
    <p:sldId id="304" r:id="rId8"/>
    <p:sldId id="301" r:id="rId9"/>
    <p:sldId id="303" r:id="rId10"/>
    <p:sldId id="302" r:id="rId11"/>
    <p:sldId id="300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一、乘愿下來莫忘記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昔日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相約會佛庭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參研妙道悟真經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人生真諦認清楚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迷真逐妄昧真靈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今朝有幸聖道入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明理修持志始終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遇難不退求其解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人生過程智慧增</a:t>
            </a:r>
            <a:r>
              <a:rPr lang="zh-TW" altLang="en-US" sz="3600" dirty="0"/>
              <a:t>　</a:t>
            </a:r>
            <a:br>
              <a:rPr lang="zh-TW" altLang="en-US" sz="3600" dirty="0"/>
            </a:br>
            <a:r>
              <a:rPr lang="zh-TW" altLang="en-US" sz="3600" dirty="0"/>
              <a:t>　</a:t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，</a:t>
            </a:r>
            <a:r>
              <a:rPr lang="zh-TW" altLang="en-US" sz="36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792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99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42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了愿還鄉使命荷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道之士誠表愿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善愿天從助爾行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無奈世俗多誘惑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皆難堅心天道崇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俟機而發真為作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無為而為素位行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了愿還鄉使命荷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識得真機勇前衝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11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立定目標佈仁風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此人世終為甚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立定目標佈仁風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揚道濟世求安樂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身心自在耀光明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一點真心明燈指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遇著明路已進行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不枉此生良緣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方稱君子真賢英 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zh-TW" altLang="en-US" sz="3600" dirty="0"/>
              <a:t>　 </a:t>
            </a:r>
            <a:br>
              <a:rPr lang="zh-TW" altLang="en-US" sz="3600" dirty="0"/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61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立志效法佛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神聖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明大道真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宗旨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立志效法佛神聖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跟隨腳步不退念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過勿憚改弗視輕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錯能改一悔字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天慈寬宥勉徒童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各司其職謙虛至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和氣相處建大同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23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怨無尤耐艱困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本份須當進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為人表率事歷經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無怨無尤耐艱困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無愿無考怎提昇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體明天意人意曉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成全人我脫苦坑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悟覺今朝時不待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非凡志愿聖道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37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六、抱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道宗旨勿盲從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上天定安排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順境逆境此心同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諸事道理一點貫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抱道宗旨勿盲從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徒兒相聚共成長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善氣沖天心靜寧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恢復本來先天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清心寡慾態從容</a:t>
            </a:r>
            <a:r>
              <a:rPr lang="zh-TW" altLang="en-US" sz="3600" dirty="0"/>
              <a:t>　</a:t>
            </a:r>
          </a:p>
          <a:p>
            <a:endParaRPr lang="zh-TW" altLang="en-US" sz="3600" dirty="0"/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84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七、無限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法喜存心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老師説：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難易今皆遇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知難而退事怎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得之易者平庸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實嘆可惜何言評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提起勇氣來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隨機應變態輕鬆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智慧源泉常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無限法喜存心中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 　　　　</a:t>
            </a:r>
          </a:p>
        </p:txBody>
      </p:sp>
    </p:spTree>
    <p:extLst>
      <p:ext uri="{BB962C8B-B14F-4D97-AF65-F5344CB8AC3E}">
        <p14:creationId xmlns:p14="http://schemas.microsoft.com/office/powerpoint/2010/main" val="18572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八、五常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之德內涵養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老師説：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之德內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涵養           育才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培能品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勿忘身上重任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荷           人道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盡全達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木本水源當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謹記           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亂方針明白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守住己心之志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            勤能補拙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50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如何利己修行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目的是為何？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要汲汲營營，終成一場空。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諸因緣，知緣、惜緣、莫攀緣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喜自在，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安頓身心，不求名利，惹來一身煩惱事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只求心安，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坦坦蕩蕩浩然顯，以身示道，修身以道，修道以仁</a:t>
            </a:r>
          </a:p>
        </p:txBody>
      </p:sp>
    </p:spTree>
    <p:extLst>
      <p:ext uri="{BB962C8B-B14F-4D97-AF65-F5344CB8AC3E}">
        <p14:creationId xmlns:p14="http://schemas.microsoft.com/office/powerpoint/2010/main" val="4186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</TotalTime>
  <Words>287</Words>
  <Application>Microsoft Office PowerPoint</Application>
  <PresentationFormat>如螢幕大小 (16:9)</PresentationFormat>
  <Paragraphs>51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如何利己修行  悟見講</vt:lpstr>
      <vt:lpstr>如何利己修行  悟見講</vt:lpstr>
      <vt:lpstr>如何利己修行  悟見講</vt:lpstr>
      <vt:lpstr>如何利己修行  悟見講</vt:lpstr>
      <vt:lpstr>如何利己修行  悟見講</vt:lpstr>
      <vt:lpstr>如何利己修行  悟見講</vt:lpstr>
      <vt:lpstr>如何利己修行  悟見講</vt:lpstr>
      <vt:lpstr>如何利己修行  悟見講</vt:lpstr>
      <vt:lpstr>如何利己修行  悟見講</vt:lpstr>
      <vt:lpstr>如何利己修行  悟見講</vt:lpstr>
      <vt:lpstr>如何利己修行  悟見講</vt:lpstr>
      <vt:lpstr>如何利己修行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88</cp:revision>
  <dcterms:created xsi:type="dcterms:W3CDTF">2014-02-15T05:50:45Z</dcterms:created>
  <dcterms:modified xsi:type="dcterms:W3CDTF">2016-11-10T02:54:07Z</dcterms:modified>
</cp:coreProperties>
</file>