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301" r:id="rId3"/>
    <p:sldId id="304" r:id="rId4"/>
    <p:sldId id="271" r:id="rId5"/>
    <p:sldId id="306" r:id="rId6"/>
    <p:sldId id="305" r:id="rId7"/>
    <p:sldId id="310" r:id="rId8"/>
    <p:sldId id="309" r:id="rId9"/>
    <p:sldId id="308" r:id="rId10"/>
    <p:sldId id="307" r:id="rId11"/>
    <p:sldId id="300" r:id="rId12"/>
    <p:sldId id="312" r:id="rId13"/>
    <p:sldId id="31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如何修心煉性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八風吹不動：蘇東波與佛印禪師</a:t>
            </a: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—</a:t>
            </a: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 讚佛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超世紀細毛楷" panose="02000000000000000000" pitchFamily="2" charset="-120"/>
                <a:ea typeface="超世紀細毛楷" panose="02000000000000000000" pitchFamily="2" charset="-120"/>
              </a:rPr>
              <a:t>偈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                          稽首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天中天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                             毫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光照大千。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</a:b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八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風吹不動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                               穩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坐紫金蓮。</a:t>
            </a: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八風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是佛家語，指稱、譏、毀、譽、利、衰、苦、樂。</a:t>
            </a:r>
          </a:p>
          <a:p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endParaRPr lang="en-US" altLang="zh-TW" dirty="0" smtClean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5022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如何修心煉性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天道最殊勝的在於三寶心法</a:t>
            </a:r>
            <a:r>
              <a:rPr lang="zh-TW" altLang="en-US" sz="3600" dirty="0">
                <a:ea typeface="金梅新毛筆楷書" panose="02010609000101010101" pitchFamily="49" charset="-120"/>
              </a:rPr>
              <a:t>，性、心、身一貫。明師一指，自性覺；無字真經，自心正；古道合同，自身淨。透過玄關，明師一指，以祖師天命點出世人的妙性本空的諸佛心印，含寓著無形的無極，我們佛性流露與十方諸佛默契交融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。</a:t>
            </a:r>
            <a:endParaRPr lang="zh-TW" altLang="en-US" sz="36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4843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如何修心煉性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ea typeface="金梅新毛筆楷書" panose="02010609000101010101" pitchFamily="49" charset="-120"/>
              </a:rPr>
              <a:t>師母說：二六守玄，掃妄現自身佛相。口訣是無字真經，也是通天神咒，由於彌勒是當今應運的主化佛，因此一切神真，在感應到口訣時，都會來助化。這是大神咒、是大明咒、是無上咒，能除一切苦，真實不虛。合同，雙手合抱成一個全始全終的有形無極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1858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如何修心煉性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五教雖都談心性，但不求道是無法歸一，返回無極。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佛教</a:t>
            </a:r>
            <a:r>
              <a:rPr lang="zh-TW" altLang="en-US" sz="3600" dirty="0">
                <a:ea typeface="金梅新毛筆楷書" panose="02010609000101010101" pitchFamily="49" charset="-120"/>
              </a:rPr>
              <a:t>曰，明心見性，萬法歸一，道教曰，修心煉性，抱元守一，儒教曰，存心養性，執中貫一，耶教曰，洗心移性，默禱親一，回教曰，堅心定性，清真返一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，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ea typeface="金梅新毛筆楷書" panose="02010609000101010101" pitchFamily="49" charset="-120"/>
              </a:rPr>
              <a:t>詩曰：大道普傳在世間</a:t>
            </a:r>
            <a:br>
              <a:rPr lang="zh-TW" altLang="en-US" sz="3600" dirty="0">
                <a:ea typeface="金梅新毛筆楷書" panose="02010609000101010101" pitchFamily="49" charset="-120"/>
              </a:rPr>
            </a:br>
            <a:r>
              <a:rPr lang="zh-TW" altLang="en-US" sz="3600" dirty="0">
                <a:ea typeface="金梅新毛筆楷書" panose="02010609000101010101" pitchFamily="49" charset="-120"/>
              </a:rPr>
              <a:t>          </a:t>
            </a:r>
            <a:r>
              <a:rPr lang="zh-TW" altLang="en-US" sz="3600" dirty="0">
                <a:ea typeface="金梅新毛筆楷書" panose="02010609000101010101" pitchFamily="49" charset="-120"/>
              </a:rPr>
              <a:t>速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訪</a:t>
            </a:r>
            <a:r>
              <a:rPr lang="zh-TW" altLang="en-US" sz="3600" dirty="0">
                <a:ea typeface="金梅新毛筆楷書" panose="02010609000101010101" pitchFamily="49" charset="-120"/>
              </a:rPr>
              <a:t>明師把道求</a:t>
            </a:r>
            <a:br>
              <a:rPr lang="zh-TW" altLang="en-US" sz="3600" dirty="0">
                <a:ea typeface="金梅新毛筆楷書" panose="02010609000101010101" pitchFamily="49" charset="-120"/>
              </a:rPr>
            </a:br>
            <a:r>
              <a:rPr lang="zh-TW" altLang="en-US" sz="3600" dirty="0">
                <a:ea typeface="金梅新毛筆楷書" panose="02010609000101010101" pitchFamily="49" charset="-120"/>
              </a:rPr>
              <a:t>          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若不深究</a:t>
            </a:r>
            <a:r>
              <a:rPr lang="zh-TW" altLang="en-US" sz="3600" dirty="0">
                <a:ea typeface="金梅新毛筆楷書" panose="02010609000101010101" pitchFamily="49" charset="-120"/>
              </a:rPr>
              <a:t>歸元理</a:t>
            </a:r>
            <a:br>
              <a:rPr lang="zh-TW" altLang="en-US" sz="3600" dirty="0">
                <a:ea typeface="金梅新毛筆楷書" panose="02010609000101010101" pitchFamily="49" charset="-120"/>
              </a:rPr>
            </a:br>
            <a:r>
              <a:rPr lang="zh-TW" altLang="en-US" sz="3600" dirty="0">
                <a:ea typeface="金梅新毛筆楷書" panose="02010609000101010101" pitchFamily="49" charset="-120"/>
              </a:rPr>
              <a:t>          無常一到無路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歸</a:t>
            </a:r>
            <a:r>
              <a:rPr lang="zh-TW" altLang="en-US" dirty="0"/>
              <a:t> 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0811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如何修心煉性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033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如何修心煉性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金梅新毛筆楷書" panose="02010609000101010101" pitchFamily="49" charset="-120"/>
              </a:rPr>
              <a:t>我性如灰的故事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金梅新毛筆楷書" panose="02010609000101010101" pitchFamily="49" charset="-120"/>
              </a:rPr>
              <a:t>以前有一個老修行，也修忍，很久很久不發脾氣，自己就生了驕傲心，賣起廣告來。在他門前掛了一個招牌，招牌上寫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金梅新毛筆楷書" panose="02010609000101010101" pitchFamily="49" charset="-120"/>
              </a:rPr>
              <a:t>性如灰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金梅新毛筆楷書" panose="02010609000101010101" pitchFamily="49" charset="-120"/>
              </a:rPr>
              <a:t>，讓別人知道他是一個沒有脾氣，不發火的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金梅新毛筆楷書" panose="02010609000101010101" pitchFamily="49" charset="-120"/>
              </a:rPr>
              <a:t>人。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69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如何修心煉性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>
                <a:ea typeface="金梅新毛筆楷書" panose="02010609000101010101" pitchFamily="49" charset="-120"/>
              </a:rPr>
              <a:t>三位小沙彌守默語戒的故事</a:t>
            </a:r>
            <a:endParaRPr lang="en-US" altLang="zh-TW" dirty="0">
              <a:ea typeface="金梅新毛筆楷書" panose="02010609000101010101" pitchFamily="49" charset="-120"/>
            </a:endParaRPr>
          </a:p>
          <a:p>
            <a:r>
              <a:rPr lang="zh-TW" altLang="en-US" dirty="0">
                <a:ea typeface="金梅新毛筆楷書" panose="02010609000101010101" pitchFamily="49" charset="-120"/>
              </a:rPr>
              <a:t>同心同德班守默</a:t>
            </a:r>
            <a:r>
              <a:rPr lang="zh-TW" altLang="en-US" dirty="0" smtClean="0">
                <a:ea typeface="金梅新毛筆楷書" panose="02010609000101010101" pitchFamily="49" charset="-120"/>
              </a:rPr>
              <a:t>語戒的</a:t>
            </a:r>
            <a:r>
              <a:rPr lang="zh-TW" altLang="en-US" dirty="0">
                <a:ea typeface="金梅新毛筆楷書" panose="02010609000101010101" pitchFamily="49" charset="-120"/>
              </a:rPr>
              <a:t>故事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94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如何修心煉性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 smtClean="0">
                <a:ea typeface="金梅新毛筆楷書" panose="02010609000101010101" pitchFamily="49" charset="-120"/>
              </a:rPr>
              <a:t>活佛</a:t>
            </a:r>
            <a:r>
              <a:rPr lang="zh-TW" altLang="en-US" dirty="0">
                <a:ea typeface="金梅新毛筆楷書" panose="02010609000101010101" pitchFamily="49" charset="-120"/>
              </a:rPr>
              <a:t>老師慈悲</a:t>
            </a:r>
          </a:p>
          <a:p>
            <a:r>
              <a:rPr lang="zh-TW" altLang="en-US" dirty="0" smtClean="0">
                <a:ea typeface="金梅新毛筆楷書" panose="02010609000101010101" pitchFamily="49" charset="-120"/>
              </a:rPr>
              <a:t>為</a:t>
            </a:r>
            <a:r>
              <a:rPr lang="zh-TW" altLang="en-US" dirty="0">
                <a:ea typeface="金梅新毛筆楷書" panose="02010609000101010101" pitchFamily="49" charset="-120"/>
              </a:rPr>
              <a:t>師希望徒兒們，修道一定要從心下手，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而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心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要從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性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出發</a:t>
            </a:r>
            <a:r>
              <a:rPr lang="zh-TW" altLang="en-US" dirty="0">
                <a:ea typeface="金梅新毛筆楷書" panose="02010609000101010101" pitchFamily="49" charset="-120"/>
              </a:rPr>
              <a:t>，才能平衡這個不定的心。徒兒們千萬不要帶著凡夫的心去分析別人，也不要帶著這個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血心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去記住一切不乾淨的東西，不愉快的事情，應該帶著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清淨心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，去處理事情；帶著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慈悲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心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去成全一切好事，去渡化一切眾生；帶著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喜捨之心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去關懷別人，離開一切的對立。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如何修心煉性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儒曰：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存心養性，執中貫一。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金梅新毛筆楷書" panose="02010609000101010101" pitchFamily="49" charset="-120"/>
              </a:rPr>
              <a:t>存心養性：就是心存天理，存道心。去私慾，保養固有的天性。執中貫一：固守中庸大道，萬事萬物均通於一理，一以貫之。時刻都不離開道。</a:t>
            </a:r>
          </a:p>
          <a:p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孟子盡心篇：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存其心養其性。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金梅新毛筆楷書" panose="02010609000101010101" pitchFamily="49" charset="-120"/>
              </a:rPr>
              <a:t>保存天心、良心、道心，保養天性、靈性，使其恢復本來面目，乃儒家存養的功夫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zh-TW" altLang="en-US" sz="32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881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如何修心煉性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佛家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的達本還原相對的是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明心見性，萬法歸一。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明心見性：明白自心的品質。見性：徹見本性，心明性現。萬法歸一：萬法因緣而生，緣起如波。一者道也，真理如水，水隨緣而生波之相。一之體應緣而現萬法之相，波之性即水，萬法之性即一，故萬法終歸回於真理。</a:t>
            </a:r>
          </a:p>
        </p:txBody>
      </p:sp>
    </p:spTree>
    <p:extLst>
      <p:ext uri="{BB962C8B-B14F-4D97-AF65-F5344CB8AC3E}">
        <p14:creationId xmlns:p14="http://schemas.microsoft.com/office/powerpoint/2010/main" val="92091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如何修心煉性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佛家有一水三觀之說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見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山是山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見水是水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，是凡夫的假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觀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見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山非山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見水非水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，是二乘人的真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觀。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見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山還是山，見水還是水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：是徹底見性的中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觀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六祖惠能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大師說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佛法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在世間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        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離世間覺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        離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世覓菩提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        猶如尋兔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角。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0136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如何修心煉性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金梅新毛筆楷書" panose="02010609000101010101" pitchFamily="49" charset="-120"/>
              </a:rPr>
              <a:t>老子要人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修心煉性，抱元守一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金梅新毛筆楷書" panose="02010609000101010101" pitchFamily="49" charset="-120"/>
              </a:rPr>
              <a:t>，那就是歸根復命的實修功夫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。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抱元守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：簡單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說 就是守住元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神，心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不要意亂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紛飛。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961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如何修心煉性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我們天道是直接</a:t>
            </a:r>
            <a:r>
              <a:rPr lang="zh-TW" altLang="en-US" sz="4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契入本心，從心性著手，</a:t>
            </a:r>
            <a:r>
              <a:rPr lang="zh-TW" altLang="en-US" sz="4200" dirty="0">
                <a:ea typeface="金梅新毛筆楷書" panose="02010609000101010101" pitchFamily="49" charset="-120"/>
              </a:rPr>
              <a:t>以人道達天道，人道盡，天道近。而修持則是從辦道中來完成，誠心修道是自覺，真心辦道是覺他，實心懺悔是自醒改過</a:t>
            </a:r>
            <a:r>
              <a:rPr lang="zh-TW" altLang="en-US" sz="4200" dirty="0" smtClean="0">
                <a:ea typeface="金梅新毛筆楷書" panose="02010609000101010101" pitchFamily="49" charset="-120"/>
              </a:rPr>
              <a:t>。</a:t>
            </a:r>
            <a:endParaRPr lang="en-US" altLang="zh-TW" sz="4200" dirty="0" smtClean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112118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</TotalTime>
  <Words>927</Words>
  <Application>Microsoft Office PowerPoint</Application>
  <PresentationFormat>如螢幕大小 (16:9)</PresentationFormat>
  <Paragraphs>39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Franklin Gothic Book</vt:lpstr>
      <vt:lpstr>金梅新毛筆楷書</vt:lpstr>
      <vt:lpstr>超世紀細毛楷</vt:lpstr>
      <vt:lpstr>微軟正黑體</vt:lpstr>
      <vt:lpstr>Arial</vt:lpstr>
      <vt:lpstr>Wingdings 2</vt:lpstr>
      <vt:lpstr>科技</vt:lpstr>
      <vt:lpstr>如何修心煉性</vt:lpstr>
      <vt:lpstr>如何修心煉性</vt:lpstr>
      <vt:lpstr>如何修心煉性</vt:lpstr>
      <vt:lpstr>如何修心煉性</vt:lpstr>
      <vt:lpstr>如何修心煉性</vt:lpstr>
      <vt:lpstr>如何修心煉性</vt:lpstr>
      <vt:lpstr>如何修心煉性</vt:lpstr>
      <vt:lpstr>如何修心煉性</vt:lpstr>
      <vt:lpstr>如何修心煉性</vt:lpstr>
      <vt:lpstr>如何修心煉性</vt:lpstr>
      <vt:lpstr>如何修心煉性</vt:lpstr>
      <vt:lpstr>如何修心煉性</vt:lpstr>
      <vt:lpstr>如何修心煉性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65</cp:revision>
  <dcterms:created xsi:type="dcterms:W3CDTF">2014-02-15T05:50:45Z</dcterms:created>
  <dcterms:modified xsi:type="dcterms:W3CDTF">2016-02-29T12:40:49Z</dcterms:modified>
</cp:coreProperties>
</file>