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41" r:id="rId2"/>
    <p:sldId id="342" r:id="rId3"/>
    <p:sldId id="352" r:id="rId4"/>
    <p:sldId id="351" r:id="rId5"/>
    <p:sldId id="350" r:id="rId6"/>
    <p:sldId id="349" r:id="rId7"/>
    <p:sldId id="348" r:id="rId8"/>
    <p:sldId id="347" r:id="rId9"/>
    <p:sldId id="346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一、別忘記老師的話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別忘了為師所說的話，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末後天開科選，不是那麼容易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，必須接受種種的挑戰，但願徒兒好好記著為師的話！</a:t>
            </a:r>
          </a:p>
        </p:txBody>
      </p:sp>
    </p:spTree>
    <p:extLst>
      <p:ext uri="{BB962C8B-B14F-4D97-AF65-F5344CB8AC3E}">
        <p14:creationId xmlns:p14="http://schemas.microsoft.com/office/powerpoint/2010/main" val="342311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二、要見老師不容易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有多久，您不再跟班及參加法會？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有多久，您未再親耳聆聽恩師的慈悲囑語？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或許是您太忙了？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也或許您是心有餘而力不足？無論如何，稍封來自活佛師尊的家書予您！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05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三、如何面對問題？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㈠當你遇到考驗的時候，是否還是保持這份真心？</a:t>
            </a:r>
            <a:b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㈡當你遇到挫折的時候，是否還是保持這份信心？</a:t>
            </a:r>
            <a:b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㈢當你遇到坎坷的時候，是否還是保持這份恒心？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㈣當你受到委屈的時候，是否還是保持這份誠心？</a:t>
            </a:r>
            <a:b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㈤當你受到種種不如意的時候，是否還是保持這份道心？</a:t>
            </a:r>
            <a:b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㈥當你感到疲憊的時候，是否還是保持這份感恩的心？</a:t>
            </a:r>
          </a:p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不管如何，不要頓挫了你非凡的心。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2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四、修辦堅守四不要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把自己的生命，困鎖在混濁的現實當中。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把你的生命，埋葬在荒涼的世俗裏。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把你的理想，局限在短暫的名利中。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把你的希望，建設在浮沉的幻海裏。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71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五、人生的正確理念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㈠生活不是求歌頌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，而是求生命完美的實踐。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辦道不是求擁有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，而是求眾生達本還源。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學識不是求文憑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，而是求智慧、透徹、昇華。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修行不是求功德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，而是求心靈純化、圓滿。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付出不是求回報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，而是求大愛推廣於天下。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005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六、揚帆出海迎風浪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一條河流，它不會眷戀在流過大江百川的洶阢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。一顆樹，它不會一直在乎甜美的果實被摘去。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所以徒兒的心，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不要一直繫在夢的港灣，必須揚帆出海；迎向風浪。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782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七、修辦道應這樣做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㈠試煉你生命的精誠。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㈡燃放你生命的火炬。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㈢揮寫你白陽的詩篇。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㈣彈奏你心靈的樂章。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㈤自強不息的是宇宙。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㈥精進不捨的是你們的足跡。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㈦義理流行的是真理。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㈧光輝永垂的是日月。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181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八、要活得溫馨溫暖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㈠而你們呢？那一個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心靈是否也是千古長明？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那就要看徒兒的心了。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㈡這一路，彼此互相做伴、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彼此間好好地照顧、彼此間互相地提攜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，這樣大家才活得有溫馨、有溫暖。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842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天開科選應作為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九、克服所有的障礙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不論如何，要克服所有的障礙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，但願為師再看到徒兒的時候，各個都成長茁壯，都是一個棟樑之材。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祝福徒兒未來更平安！更順利！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87291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3382</TotalTime>
  <Words>712</Words>
  <Application>Microsoft Office PowerPoint</Application>
  <PresentationFormat>如螢幕大小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天開科選應作為 悟見講</vt:lpstr>
      <vt:lpstr>天開科選應作為 悟見講</vt:lpstr>
      <vt:lpstr>天開科選應作為 悟見講</vt:lpstr>
      <vt:lpstr>天開科選應作為 悟見講</vt:lpstr>
      <vt:lpstr>天開科選應作為 悟見講</vt:lpstr>
      <vt:lpstr>天開科選應作為 悟見講</vt:lpstr>
      <vt:lpstr>天開科選應作為 悟見講</vt:lpstr>
      <vt:lpstr>天開科選應作為 悟見講</vt:lpstr>
      <vt:lpstr>天開科選應作為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756</cp:revision>
  <dcterms:created xsi:type="dcterms:W3CDTF">2014-02-15T05:50:45Z</dcterms:created>
  <dcterms:modified xsi:type="dcterms:W3CDTF">2020-11-01T03:54:56Z</dcterms:modified>
  <cp:contentStatus/>
</cp:coreProperties>
</file>