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3"/>
  </p:notesMasterIdLst>
  <p:sldIdLst>
    <p:sldId id="296" r:id="rId2"/>
    <p:sldId id="297" r:id="rId3"/>
    <p:sldId id="310" r:id="rId4"/>
    <p:sldId id="316" r:id="rId5"/>
    <p:sldId id="320" r:id="rId6"/>
    <p:sldId id="318" r:id="rId7"/>
    <p:sldId id="319" r:id="rId8"/>
    <p:sldId id="308" r:id="rId9"/>
    <p:sldId id="307" r:id="rId10"/>
    <p:sldId id="306" r:id="rId11"/>
    <p:sldId id="305" r:id="rId12"/>
    <p:sldId id="304" r:id="rId13"/>
    <p:sldId id="303" r:id="rId14"/>
    <p:sldId id="311" r:id="rId15"/>
    <p:sldId id="302" r:id="rId16"/>
    <p:sldId id="312" r:id="rId17"/>
    <p:sldId id="314" r:id="rId18"/>
    <p:sldId id="300" r:id="rId19"/>
    <p:sldId id="299" r:id="rId20"/>
    <p:sldId id="298" r:id="rId21"/>
    <p:sldId id="315" r:id="rId22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2649" autoAdjust="0"/>
  </p:normalViewPr>
  <p:slideViewPr>
    <p:cSldViewPr>
      <p:cViewPr varScale="1">
        <p:scale>
          <a:sx n="61" d="100"/>
          <a:sy n="61" d="100"/>
        </p:scale>
        <p:origin x="744" y="4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2017/11/23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2017/11/23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2017/11/23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2017/11/23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2017/11/23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2017/11/23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2017/11/23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2017/11/23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2017/11/23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2017/11/23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2017/11/23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2017/11/23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2017/11/23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天道的佈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施真義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、布施的真義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濟公老師慈悲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運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心普周佈十方，綴己惠人施無疆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布施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歡喜地付出，慈悲地助人，讓自心放下貪愛執著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除了布施財物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，還要讓對方了解因緣果報的道理，才能真正成就自利利他的功德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天道的佈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施真義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45461" y="105826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七、著相布施的故事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六祖壇經記載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昔日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達摩初化梁武帝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，帝問云：「朕一生造寺度僧、布施設齋，有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何功德？」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達摩言：「實無功德。」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六祖云：「造寺度僧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，布施設齋，名為求福，不可將福變為功德，功德在法身中，不在修福。」又云：「功德須自性內見，不是布施供養之所求也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72846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天道的佈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施真義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八、行布施就是菩薩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寶雨經記載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觀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見一切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有情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，造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極惡業，施財攝取，令彼遠離所作惡業，安置善處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復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起思惟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，佛說布施是菩薩，菩提由布施故，得斷三種不善之法：所謂慳吝、嫉妒、惡思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是故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我應學於如來，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隨所有財，常行布施，雖復施與，不起慢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心。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97331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天道的佈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施真義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九、帶著歡喜心布施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佛陀說：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有些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人雖然貧窮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，同樣可以行布施，如果看見他人做有關福德的事，去幫助他，或讚揚他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或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心裡產生歡喜心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，這樣的人也可稱為施主，將來同樣可獲得無量福報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57795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天道的佈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施真義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十、不能布施的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事⑴</a:t>
            </a:r>
            <a:endParaRPr lang="zh-TW" altLang="en-US" sz="40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寶積經云：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所不可施，復有五事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①非理求財，不以施人，物不淨故。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②酒及毒物，不以施人，亂眾生故。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③置羅機網，不以施人，惱眾生故。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④刀弓箭，不以施人，害眾人故。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⑤音樂女色，不以施人，壞淨心故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92245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天道的佈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施真義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85000" lnSpcReduction="2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十、不能布施的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事⑵</a:t>
            </a:r>
            <a:endParaRPr lang="zh-TW" altLang="en-US" sz="40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優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婆塞戒經說：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八種布施，不能成就正果：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①布施後時常想到受施者的種種過錯。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②布施時心不平等。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③對於受施者有所要求。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④布施後，時常自我稱讚。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⑤說後沒做，或說多而做少。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⑥布施後，惡言惡語。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⑦布施後，求取二倍回報。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⑧布施後，對被施的人，生種種疑惑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45132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天道的佈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施真義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十一、廣義的布施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老師慈悲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⒈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施：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心純正沒有惡念，常存感恩的心，也是一種佈施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因為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心正沒有偏，就不會製造心靈的垃圾，念頭的好壞，會引響外在言行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36202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天道的佈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施真義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十一、廣義的布施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⒉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面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施：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就是面帶微笑，帶給別人快樂，自己也會快樂。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⒊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言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施：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盡量以鼓勵，代替苛責、盡量講好話、不要批評別人。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⒋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身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施：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看到別人有難，或需要幫忙的人，去扶持幫助他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31263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天道的佈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施真義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十二、布施得加倍奉還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濟公老師慈悲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能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量力而為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，自己能力有多少，就做多少事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b="1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施捨</a:t>
            </a:r>
            <a:r>
              <a:rPr lang="zh-TW" altLang="en-US" sz="4000" b="1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出去的，總有一天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，會加倍回到你自己的身上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2960870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天道的佈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施真義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十三、布施中記得求道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濟公老師又說：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今天運三陽開泰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，真宗普降，有者不識天時，固執不通，不求明師點化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如是在世福德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，雖然多如恆沙之數，因不能明心見性故，亦只能享受天界、人間福德。或三界神祇而已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05697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天道的佈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施真義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85000" lnSpcReduction="2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十四、最大佈施是辦道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濟公老師慈悲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徒兒啊！你們不要以為修天道很無味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，覺得沒有什麼？就想學人家什麼功德會那一種「行善布施」，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徒兒啊！為師要告訴你啊！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這些行善布施，你們都做過好多世了，所以才種下求道的佛緣，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你今天應該要好好的去度眾生，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度他們來求道要緊，你們不要在走回頭路了，求道、修道、辦道，才是最正確的一條路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91374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天道的佈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施真義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布施的好處</a:t>
            </a: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佛陀慈悲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㈠可破慳貪。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㈡莊嚴菩提。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㈢自己與他人共得利益。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㈣生富貴家。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㈤生生世世施捨心相續。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㈥來世得大善果。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㈦清淨布施種涅槃因，證無極果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90360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天道的佈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施真義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9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十五、我們使命是辦道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在加拿大法會中，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有道親請示濟公老師：「台灣慈濟功德會這麼有名氣，我們天道是不是應該和他們多多看齊？」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老師很感嘆的回答說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：慈濟功德會他們行善佈施的事，前世你們都做過了，如果前世你們沒有做過，有資格坐在這裡聽為師講經說法嗎？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7206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天道的佈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施真義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十五、我們使命是辦道</a:t>
            </a: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濟公老師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又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說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應該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是他們羨慕你們才對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，怎麼反而你們羨慕他們呢？他們使命是來行善的，你們使命是來辦道的。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09580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天道的佈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施真義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三、布施中的財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施⑴</a:t>
            </a:r>
            <a:endParaRPr lang="zh-TW" altLang="en-US" sz="40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佛陀慈悲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佛云：「應以不堅之財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，貿易堅財。云何以不堅之財，貿易堅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財？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謂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有淨信諸善男子，或善女人，如法精勤，勞役手足，竭力流汗，所獲餘財，應自供身，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奉上父母，帳給妻子，朋友眷屬，勤修梵行，除去憍逸，棄捨邪道，歡喜恭敬。應當如是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，持用布施。求無上道，安樂涅槃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38682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天道的佈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施真義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68660"/>
            <a:ext cx="8280920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三、布施中的財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施⑵</a:t>
            </a:r>
            <a:endParaRPr lang="zh-TW" altLang="en-US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詩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云</a:t>
            </a:r>
            <a:endParaRPr lang="en-US" altLang="zh-TW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金銀財寶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等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恆河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不及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道功值價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高 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財物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雖多終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用盡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功萬古不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消磨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財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施有如井中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水                 一邊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串打一邊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                 三日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五日不打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水                       何曾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淹到井欄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邊</a:t>
            </a:r>
            <a:endParaRPr lang="en-US" altLang="zh-TW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財如水來法如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船              助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道辦道兩兼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全                 各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有能力盡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表現                 寸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功不昧註天盤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75393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天道的佈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施真義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四、布施中之法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施⑴</a:t>
            </a:r>
            <a:endParaRPr lang="zh-TW" altLang="en-US" sz="40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活佛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慈悲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法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施的真諦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，是在啟發修道人的良知良能，激發修道人的善心慧解，散發修道人的熱忱力量，悉發修道人的菩提悲願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上帝真理而說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，為勸化眾生而說，為了愿發心而說，為消滅業障煩惱而說，而是願當眾生媬姆，在五濁世界點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明燈</a:t>
            </a:r>
            <a:r>
              <a:rPr lang="zh-TW" altLang="en-US" sz="4000" dirty="0"/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1390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天道的佈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施真義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四、布施中之法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施⑵</a:t>
            </a:r>
            <a:endParaRPr lang="zh-TW" altLang="en-US" sz="40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金剛經云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人滿三千大千世界七寶以用布施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，是人所得福德寧為多不，須菩提言甚多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復有人於此經中受持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，乃至四句偈等為他人說，其福勝彼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法施功德是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無量</a:t>
            </a:r>
            <a:r>
              <a:rPr lang="en-US" altLang="zh-TW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隨緣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化渡廣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成全                            多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用口舌行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方便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代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天宣化即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聖賢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98477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天道的佈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施真義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四、布施中之法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施⑶</a:t>
            </a:r>
            <a:endParaRPr lang="zh-TW" altLang="en-US" sz="40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佛經法施十大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利益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聲譽遠播          身體端莊             心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常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歡喜            普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受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恭敬                  除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盡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煩惱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威儀顯赫                   常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受人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愛                    辯才無礙                      大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智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清淨                                離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苦得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樂                         證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得涅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槃</a:t>
            </a:r>
            <a:endParaRPr lang="en-US" altLang="zh-TW" sz="40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63744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天道的佈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施真義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85000" lnSpcReduction="2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五、布施中的無畏施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書曰：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無畏施有大無畏、小無畏。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小者凡為佛堂、道場任何渡化眾生有關之清潔、交通，以及食、衣、住、行等事項而奉獻心力者，都是無畏施。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若為護持正法冒險犯難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，不顧安危，毫不退縮，甚至犧牲生命亦在所不辭之精神是大無畏。總之凡為宣揚大道，護持正法，而付諸行動者，都是無畏施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03439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天道的佈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施真義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六、不著相佈施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永嘉大師證道歌云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一切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有為法不同，住相布施生天福。猶如仰箭射虛空，勢力盡，箭還墜，招得來生不如意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金剛經云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菩薩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於法，應無所住行於布施，所謂不住色布施，不住聲香味觸法布施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18633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593</TotalTime>
  <Words>1575</Words>
  <Application>Microsoft Office PowerPoint</Application>
  <PresentationFormat>如螢幕大小 (16:9)</PresentationFormat>
  <Paragraphs>113</Paragraphs>
  <Slides>21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21</vt:i4>
      </vt:variant>
    </vt:vector>
  </HeadingPairs>
  <TitlesOfParts>
    <vt:vector size="29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天道的佈施真義 悟見講</vt:lpstr>
      <vt:lpstr>天道的佈施真義 悟見講</vt:lpstr>
      <vt:lpstr>天道的佈施真義 悟見講</vt:lpstr>
      <vt:lpstr>天道的佈施真義 悟見講</vt:lpstr>
      <vt:lpstr>天道的佈施真義 悟見講</vt:lpstr>
      <vt:lpstr>天道的佈施真義 悟見講</vt:lpstr>
      <vt:lpstr>天道的佈施真義 悟見講</vt:lpstr>
      <vt:lpstr>天道的佈施真義 悟見講</vt:lpstr>
      <vt:lpstr>天道的佈施真義 悟見講</vt:lpstr>
      <vt:lpstr>天道的佈施真義 悟見講</vt:lpstr>
      <vt:lpstr>天道的佈施真義 悟見講</vt:lpstr>
      <vt:lpstr>天道的佈施真義 悟見講</vt:lpstr>
      <vt:lpstr>天道的佈施真義 悟見講</vt:lpstr>
      <vt:lpstr>天道的佈施真義 悟見講</vt:lpstr>
      <vt:lpstr>天道的佈施真義 悟見講</vt:lpstr>
      <vt:lpstr>天道的佈施真義 悟見講</vt:lpstr>
      <vt:lpstr>天道的佈施真義 悟見講</vt:lpstr>
      <vt:lpstr>天道的佈施真義 悟見講</vt:lpstr>
      <vt:lpstr>天道的佈施真義 悟見講</vt:lpstr>
      <vt:lpstr>天道的佈施真義 悟見講</vt:lpstr>
      <vt:lpstr>天道的佈施真義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天道資料庫</cp:lastModifiedBy>
  <cp:revision>266</cp:revision>
  <dcterms:created xsi:type="dcterms:W3CDTF">2014-02-15T05:50:45Z</dcterms:created>
  <dcterms:modified xsi:type="dcterms:W3CDTF">2017-11-23T02:02:31Z</dcterms:modified>
  <cp:contentStatus/>
</cp:coreProperties>
</file>