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9" r:id="rId10"/>
    <p:sldId id="298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9" d="100"/>
          <a:sy n="69" d="100"/>
        </p:scale>
        <p:origin x="715" y="-11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2018/9/6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2018/9/6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修辦道的方向㈦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、為世界眾生祈禱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要為苦難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的世界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眾生祈禱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，願他們也能有所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成就。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若能爭氣，為師則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可以少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操心，而可以將此愛心與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關心，施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於其他眾生，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促成他們善因緣的早日來到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修辦道的方向㈦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成全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人才注意德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成全人才，要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注意實德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，一位人才、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英雄，在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掌聲中成就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但相對的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一位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豪傑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也會在漠視中失落。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592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修辦道的方向㈦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二、珍惜修辦的因緣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珍惜一切因緣，而又不攀執一切因緣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，則一切因緣不會造成你們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修道路上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的障礙。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156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修辦道的方向㈦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尊敬仙佛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尊敬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佛，                  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莫執著形象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388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修辦道的方向㈦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自我放下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自我放下，減少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無畏困擾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，莫讓感覺的情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緣，毀於一旦。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3842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修辦道的方向㈦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五、維繫心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念的清醒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維繫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這顆心念的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清醒，而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又不執戀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，方能使他生他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世，不再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迷昧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2034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修辦道的方向㈦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六、永保真誠修道心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永遠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要保持真誠的修道信心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，不論內外環境的順逆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899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修辦道的方向㈦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要學師母的隱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學師母的隱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4446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修辦道的方向㈦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清戒律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要遵守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戒律，定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要遵守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，公私分明，莫佔眾生的便宜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897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修辦道的方向㈦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九、不要談論人是非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只談論人的是非，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多看看他人的好處，去發覺人性的美麗與單純，這 才是般若智慧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8350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588</TotalTime>
  <Words>404</Words>
  <Application>Microsoft Office PowerPoint</Application>
  <PresentationFormat>如螢幕大小 (16:9)</PresentationFormat>
  <Paragraphs>42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修辦道的方向㈦ 悟見講</vt:lpstr>
      <vt:lpstr>修辦道的方向㈦ 悟見講</vt:lpstr>
      <vt:lpstr>修辦道的方向㈦ 悟見講</vt:lpstr>
      <vt:lpstr>修辦道的方向㈦ 悟見講</vt:lpstr>
      <vt:lpstr>修辦道的方向㈦ 悟見講</vt:lpstr>
      <vt:lpstr>修辦道的方向㈦ 悟見講</vt:lpstr>
      <vt:lpstr>修辦道的方向㈦ 悟見講</vt:lpstr>
      <vt:lpstr>修辦道的方向㈦ 悟見講</vt:lpstr>
      <vt:lpstr>修辦道的方向㈦ 悟見講</vt:lpstr>
      <vt:lpstr>修辦道的方向㈦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291</cp:revision>
  <dcterms:created xsi:type="dcterms:W3CDTF">2014-02-15T05:50:45Z</dcterms:created>
  <dcterms:modified xsi:type="dcterms:W3CDTF">2018-09-06T01:33:34Z</dcterms:modified>
  <cp:contentStatus/>
</cp:coreProperties>
</file>