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一、用心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念迴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向世界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用心念去迴向世界中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，此時猶未得渡的苦難眾生，為他們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祈禱，能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早遇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善因緣，而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得以修道成道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祝福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他們，縱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不能於今生今世得渡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，也期望能在下一元會 能得道、成道了苦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十、依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著前輩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的精神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著前輩的辦道精神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，去延續慧命的伸展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理認道不可分歧，不可認人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，各盡心力以安定道局。</a:t>
            </a:r>
          </a:p>
        </p:txBody>
      </p:sp>
    </p:spTree>
    <p:extLst>
      <p:ext uri="{BB962C8B-B14F-4D97-AF65-F5344CB8AC3E}">
        <p14:creationId xmlns:p14="http://schemas.microsoft.com/office/powerpoint/2010/main" val="25798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二、應感恩修道環境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以我們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所擁有的幸福與安樂為滿足，應當感恩現時修道環境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在逆境考驗裡，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也比地獄、餓鬼與畜生道的眾生好多了，豈可埋怨頹喪，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驕傲自滿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1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的提昇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修道辦道中，應不斷的提昇自己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，策自已，方能充實德性慧光，而減少 因果業力的牽制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四、多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讀聖賢的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讀聖賢的書典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，可以溫故知新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一以貫之的妙理，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由此體會聖賢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的苦心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4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著公心去修道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著公心去修道、辦道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，把一切功德與成就，推致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到老母及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十方諸佛薩 上，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則不致跌進認人修道的障礙中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9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六、成全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認理修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道親要注意因材施教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，引導大家發揮天心天性，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以認理修道為切要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1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七、考驗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始終要來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始終要來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，尤其白陽末後的智慧大考，即將臨途，大家要有心理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所謂「安之泰然，以抗風雨」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兒們在這盤道局上，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必定要歷經琢磨試煉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，方可成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為大才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6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固守修道的根源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道親的心理建設，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固守修道的根源，培養人性裡那一點光明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縱然今生今世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不能成道，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也可以維繫善念不昧，期望他生他世，因不退轉而得能超越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07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無處不是理天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培養無處不是理天、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無處不是淨土的心襟，則菩提道風廣佈人間，為師 還憂煩什麼呢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徒兒把握生命存在的一刻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，去開拓這種契機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1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560</TotalTime>
  <Words>606</Words>
  <Application>Microsoft Office PowerPoint</Application>
  <PresentationFormat>如螢幕大小 (16:9)</PresentationFormat>
  <Paragraphs>46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天道殊勝在修辦㈣ 悟見講</vt:lpstr>
      <vt:lpstr>天道殊勝在修辦㈣ 悟見講</vt:lpstr>
      <vt:lpstr>天道殊勝在修辦㈣ 悟見講</vt:lpstr>
      <vt:lpstr>天道殊勝在修辦㈣ 悟見講</vt:lpstr>
      <vt:lpstr>天道殊勝在修辦㈣ 悟見講</vt:lpstr>
      <vt:lpstr>天道殊勝在修辦㈣ 悟見講</vt:lpstr>
      <vt:lpstr>天道殊勝在修辦㈣ 悟見講</vt:lpstr>
      <vt:lpstr>天道殊勝在修辦㈣ 悟見講</vt:lpstr>
      <vt:lpstr>天道殊勝在修辦㈣ 悟見講</vt:lpstr>
      <vt:lpstr>天道殊勝在修辦㈣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292</cp:revision>
  <dcterms:created xsi:type="dcterms:W3CDTF">2014-02-15T05:50:45Z</dcterms:created>
  <dcterms:modified xsi:type="dcterms:W3CDTF">2018-06-27T08:07:36Z</dcterms:modified>
  <cp:contentStatus/>
</cp:coreProperties>
</file>