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6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2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一、心要與師心契合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師的一片心懷，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竟然無法對你們道場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在前面操辦的人，叮嚀訴說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；只因為你們的心與為師不能契合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又太執著人事的是非和外在名相，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終 日栖遑辦道事務，卻不能迴光返照於自性的本覺，大概是為師無德，所以無法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增上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性智慧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經過了數十年的修辦道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，只有財富上、名聞上增加，而自性智慧卻依然 無法增上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永遠只是福德而已，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末法眾生可千萬要識透。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316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十、用捨行藏互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整個修道過程中，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用、捨、行、藏要能相互兼顧，以外王的事功，去開 創四方，這是辦有形的道務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聖的德業，來提昇心性，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這是辦無形的道務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能有所成就。</a:t>
            </a:r>
          </a:p>
        </p:txBody>
      </p:sp>
    </p:spTree>
    <p:extLst>
      <p:ext uri="{BB962C8B-B14F-4D97-AF65-F5344CB8AC3E}">
        <p14:creationId xmlns:p14="http://schemas.microsoft.com/office/powerpoint/2010/main" val="32334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才是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道場所有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屬於一個道場所有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，如果能有見道成的助化機會，為師願意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到各處，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上我所有徒眾的信念，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否則你們不善用，就太辜負上蒼賜給的一盤妙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14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真誠感恩的接納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上蒼給了你們道場太多的機會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，可惜你們內心都缺乏那真誠感恩的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接納，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先前的十數件因果冤久的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厭煩推絕的心，所以多少也斷送了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更進一步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與十方幽冥契助的機會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7836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真誠感恩的接納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使得撥轉氣天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你們道場顯化的因緣，也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停頓或轉到其他道場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師說出這番話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，也不知你們道場的前賢能不能接受， 自以為不執象的著象也是障礙啊！ 　　</a:t>
            </a:r>
          </a:p>
        </p:txBody>
      </p:sp>
    </p:spTree>
    <p:extLst>
      <p:ext uri="{BB962C8B-B14F-4D97-AF65-F5344CB8AC3E}">
        <p14:creationId xmlns:p14="http://schemas.microsoft.com/office/powerpoint/2010/main" val="31193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四、存祈禱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祝福的心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已離開道場或退道的弟子，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為師都不忍遺棄和斷絕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站在同修的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，豈可不聞不問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當存養祈禱祝福的心，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願希望上蒼慈憫，願他們早日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迷途知返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，心若愈真切，則實可感召他們的省覺和回頭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9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五、發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愿契入佛心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執著流年的批算，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不要頹喪環境的逆流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你發大愿、立大志與佛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心同共鳴時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，則一念可超三千，直出生死之途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眾生也因你一念的真誠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攝受在這種鳴響裡，那真是值得慶幸啊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03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六、上蒼的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評功論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太強調和注重佛堂或道親人數的多寡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，而造成了爭奪擁有的心念，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是不正確的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偏差，即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起心計較，則易墜道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上蒼最後的評功論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果是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以德性、戒律、心念、愿行、火候而定昇降，並不在於外來的福德名相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76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七、不可著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相不省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人眼前已捲進了道權、道勢、道名的陷阱而不自知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，真叫人痛心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惋惜，修道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人最後在此著相不省、夫復何言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師和你們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什麼都沒有帶著回 去，留下三曹的責任和人間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道場，讓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你們去辦，你們又有什麼好執著你的、我的爭 奪呢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43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天道殊勝在修辦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八、前賢是良師益友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我修道而歸者為古哲，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先我而修道者為前賢，與我共存而修道者為同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皆千生有幸的良師益友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，都有值得我們尊敬、禮叩之處，應當時時存著謙卑 心去學道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565</TotalTime>
  <Words>924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天道殊勝在修辦㈢ 悟見講</vt:lpstr>
      <vt:lpstr>天道殊勝在修辦㈢ 悟見講</vt:lpstr>
      <vt:lpstr>天道殊勝在修辦㈢ 悟見講</vt:lpstr>
      <vt:lpstr>天道殊勝在修辦㈢ 悟見講</vt:lpstr>
      <vt:lpstr>天道殊勝在修辦㈢ 悟見講</vt:lpstr>
      <vt:lpstr>天道殊勝在修辦㈢ 悟見講</vt:lpstr>
      <vt:lpstr>天道殊勝在修辦㈢ 悟見講</vt:lpstr>
      <vt:lpstr>天道殊勝在修辦㈢ 悟見講</vt:lpstr>
      <vt:lpstr>天道殊勝在修辦㈢ 悟見講</vt:lpstr>
      <vt:lpstr>天道殊勝在修辦㈢ 悟見講</vt:lpstr>
      <vt:lpstr>天道殊勝在修辦㈢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292</cp:revision>
  <dcterms:created xsi:type="dcterms:W3CDTF">2014-02-15T05:50:45Z</dcterms:created>
  <dcterms:modified xsi:type="dcterms:W3CDTF">2018-06-17T02:16:36Z</dcterms:modified>
  <cp:contentStatus/>
</cp:coreProperties>
</file>