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與眾生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廣結緣份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辦道的中間，固然是渡人、說法、開荒、設堂，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但也不能忘了對社會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苦難、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淑世濟民的實際關懷行動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諸如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憐貧、恤老、濟孤、環保維護及弱智協助的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工作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之支持和推廣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；甚至於放生、動物保護的事，都應響應，這都是與十方眾生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廣結緣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不要忽視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，以為這是後天的事，若不彌補後天，如何能圓滿先天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十、對眾生關懷祈禱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對六道眾生的痛苦、災難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，都應當從內心昇起無限的關懷與祈禱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希望他們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能早日遇善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得超脫苦海的機會。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819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二、肯辦願辦會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撥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公平地面對每一位弟子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，手心手背都是肉，絕不會厚此薄彼；只要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肯辦、願辦都一定會撥轉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有的宏展，有的遲緩，那多少與因緣有關，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也不必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羨慕；盼望徒兒的心志不變，為師深深為你們祝福，守得雲開見月明，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總會苦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盡甜來的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201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三、對不幸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者的關懷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對世界上許多不幸的苦難，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災害中而死亡的眾生，都要付出一份憐憫、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哀慟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、同情的迴向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早晚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獻香、叩頭時不能只求道務宏展而已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，否則道務宏展了， 反而缺乏了同體大悲，無緣大慈的仁慈善念，又豈是修士本色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培養對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無緣不幸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者的關懷，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才能感召有緣者來臨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775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四、在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了願中了緣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在了願中了緣，能盡自己這份心意即可，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不要多安排不必要的牽纏，以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期當下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解脫，似行雲自在，方不致跌入另一層因果的環境，他生他劫仍需償還，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反而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是一種不幸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當年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為師就因一時遊戲，寫了幾句隨興聯句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，種下今世道場上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的分歧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，使得道盤出現這場紊亂，勸徒兒要慎用心念，勿惹情緣。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5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六、上下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心氣和諧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為師雖是個窮和尚，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但只要你們上下心氣和諧、連成一片，為師怎麼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不聞不問？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縱然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是此刻因緣不足，仍然是明助暗化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，在每一處送一座大佛堂，但若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道場的心念無法連貫，為師如何面對十方諸佛的垂眉？實在說起來，豈不是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令師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為難啊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670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人要淡俗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情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修道人要淡俗情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、談聖情、隨處安怡、隨處自在，修道人絕不可太享受、 講排場、論氣派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師窮慣了，一缽千家飯，孤身萬里遊，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落拓瀟洒，可接納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，也調教不了這些富貴弟子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114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凡定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要分清楚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修道人，聖凡一定要分清楚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，公私一定辨明白，稍有執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粘，即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易失落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有藉著神聖廟堂來做生意的道場！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你若貪執，老天將來會還你一樣葫蘆，那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圓滿了。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150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相互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傳是非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對道場的一切是是非非，不要相互傳播，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更不能推波助瀾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仁厚的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憐憫和包容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，我們若如此對人，天也如此待你。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552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念念為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要念念為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，開啟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後福，不能攬權霸勢，損傷到修道的清名，傷害到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無辜的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師雖是無德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但也留下了一片人間道場，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讓我的徒兒去辦，不敢對你 們有所要求，只希望能善自護持，勿負天恩的浩蕩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398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558</TotalTime>
  <Words>902</Words>
  <Application>Microsoft Office PowerPoint</Application>
  <PresentationFormat>如螢幕大小 (16:9)</PresentationFormat>
  <Paragraphs>52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天道殊勝在修辦㈡ 悟見講</vt:lpstr>
      <vt:lpstr>天道殊勝在修辦㈡ 悟見講</vt:lpstr>
      <vt:lpstr>天道殊勝在修辦㈡ 悟見講</vt:lpstr>
      <vt:lpstr>天道殊勝在修辦㈡ 悟見講</vt:lpstr>
      <vt:lpstr>天道殊勝在修辦㈡ 悟見講</vt:lpstr>
      <vt:lpstr>天道殊勝在修辦㈡ 悟見講</vt:lpstr>
      <vt:lpstr>天道殊勝在修辦㈡ 悟見講</vt:lpstr>
      <vt:lpstr>天道殊勝在修辦㈡ 悟見講</vt:lpstr>
      <vt:lpstr>天道殊勝在修辦㈡ 悟見講</vt:lpstr>
      <vt:lpstr>天道殊勝在修辦㈡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285</cp:revision>
  <dcterms:created xsi:type="dcterms:W3CDTF">2014-02-15T05:50:45Z</dcterms:created>
  <dcterms:modified xsi:type="dcterms:W3CDTF">2018-06-17T01:33:08Z</dcterms:modified>
  <cp:contentStatus/>
</cp:coreProperties>
</file>