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55" d="100"/>
          <a:sy n="55" d="100"/>
        </p:scale>
        <p:origin x="891" y="3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   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6294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天道殊勝在修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開創守成互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運用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老師慈訓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末後一著之時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，對道務之開創、守成要相互運用；但也不能執守一點名相 或困守一地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此仁願，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上蒼自撥機遇，只要你肯辦自修，則自然能攝受無數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的信眾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天道殊勝在修辦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TW" altLang="en-US" sz="3600" dirty="0" smtClean="0">
                <a:solidFill>
                  <a:srgbClr val="FF0000"/>
                </a:solidFill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要發大愿心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老師慈訓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修道人於末法時期，要發大愿心。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讓自己的心，提昇到與十方諸佛菩薩的 心一同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否則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只圖此生此世之了脫，何以契入真理法海？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531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天道殊勝在修辦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TW" altLang="en-US" sz="3600" dirty="0" smtClean="0">
                <a:solidFill>
                  <a:srgbClr val="FF0000"/>
                </a:solidFill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二、修辦道無為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而為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修道、辦道一定要無為而為，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將眾生當做是你累劫的恩人，一心許天，忘 卻自己，縱有成就亦都歸於上蒼與十方諸佛菩薩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如此方不致於跌入道名</a:t>
            </a:r>
            <a:r>
              <a:rPr lang="zh-TW" altLang="en-US" sz="360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道權之爭奪和追求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，眼前道場現況，實在令為師惋惜感慨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799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天道殊勝在修辦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TW" altLang="en-US" sz="3600" dirty="0" smtClean="0">
                <a:solidFill>
                  <a:srgbClr val="FF0000"/>
                </a:solidFill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三、真修實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煉最重要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老師慈訓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將來的成就，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不在道場的大小，也不在佛堂廟宇的多寡，更不在信眾人數 的比較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看修道人是否真修實煉、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護守願戒、無貪無妄、不爭不辯、心性圓融 的工夫、去完成自己的使命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149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天道殊勝在修辦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TW" altLang="en-US" sz="3600" dirty="0" smtClean="0">
                <a:solidFill>
                  <a:srgbClr val="FF0000"/>
                </a:solidFill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四、這一世都能成就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要讓眾生與自已在這一世都能成就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，如一時無法濟渡，要為他能於他生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，也能解脫、成就而祝福、祈禱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認清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自己的修道因緣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，則施恩受惠的大回饋 中，建立天上人間的一股善流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489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天道殊勝在修辦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TW" altLang="en-US" sz="3600" dirty="0" smtClean="0">
                <a:solidFill>
                  <a:srgbClr val="FF0000"/>
                </a:solidFill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五、廣大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寬闊的胸懷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老師慈訓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白陽弟子要培養廣大寬闊的胸懷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，慶幸他人的成功。讚美他人的傑出、禮 敬他人的辛勞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培養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讓世界與我們一同歡笑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、也讓宇宙與我們歡笑、讓眾生與我 們歡笑的精神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5438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天道殊勝在修辦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TW" altLang="en-US" sz="3600" dirty="0" smtClean="0">
                <a:solidFill>
                  <a:srgbClr val="FF0000"/>
                </a:solidFill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六、存著感恩和懺悔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老師慈訓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六祖云：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「內心謙下是功，眾生平等是德。」時刻存著感恩和懺悔的心， 去觀察周遭環境的順逆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這一切都用一份微笑的心懷去注視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，則免除了許多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煩惱。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067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天道殊勝在修辦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TW" altLang="en-US" sz="3600" dirty="0" smtClean="0">
                <a:solidFill>
                  <a:srgbClr val="FF0000"/>
                </a:solidFill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七、個人要自我了超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末後了，個人要自我了超，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對所有的恩、怨、情、仇、冤、親，都要不攀 緣；而在隨緣中了脫這一切的罣礙，方能真正超脫自在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夫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無法如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古德聖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哲那樣，無所住而生其心，那麼且學會在生其心而無所住吧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303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天道殊勝在修辦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TW" altLang="en-US" sz="3600" dirty="0" smtClean="0">
                <a:solidFill>
                  <a:srgbClr val="FF0000"/>
                </a:solidFill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八、能體會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天心佛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道場未來智慧考驗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，真是不敢料想，為師也無法替代徒兒安頓身心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惟希望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你們能體會天心、佛心、師心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，老實修道、固守愿戒；就像鹿童師兄所說的： 「天下神器不可為啊！戒之！慎之！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073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天道殊勝在修辦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TW" altLang="en-US" sz="3600" dirty="0" smtClean="0">
                <a:solidFill>
                  <a:srgbClr val="FF0000"/>
                </a:solidFill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都能為眾生祈福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老師慈訓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白陽道場的每一位徒兒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，都能為眾生祈福，都能為化劫息考而叩頭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念的凝聚，一定能將人間的劫、考消減到最低點！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則上天也定然為你們延長辦 道的歲月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726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561</TotalTime>
  <Words>803</Words>
  <Application>Microsoft Office PowerPoint</Application>
  <PresentationFormat>如螢幕大小 (16:9)</PresentationFormat>
  <Paragraphs>52</Paragraphs>
  <Slides>10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天道殊勝在修辦㈠ 悟見講</vt:lpstr>
      <vt:lpstr>天道殊勝在修辦㈠ 悟見講</vt:lpstr>
      <vt:lpstr>天道殊勝在修辦㈠ 悟見講</vt:lpstr>
      <vt:lpstr>天道殊勝在修辦㈠ 悟見講</vt:lpstr>
      <vt:lpstr>天道殊勝在修辦㈠ 悟見講</vt:lpstr>
      <vt:lpstr>天道殊勝在修辦㈠ 悟見講</vt:lpstr>
      <vt:lpstr>天道殊勝在修辦㈠ 悟見講</vt:lpstr>
      <vt:lpstr>天道殊勝在修辦㈠ 悟見講</vt:lpstr>
      <vt:lpstr>天道殊勝在修辦㈠ 悟見講</vt:lpstr>
      <vt:lpstr>天道殊勝在修辦㈠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290</cp:revision>
  <dcterms:created xsi:type="dcterms:W3CDTF">2014-02-15T05:50:45Z</dcterms:created>
  <dcterms:modified xsi:type="dcterms:W3CDTF">2018-06-17T01:13:29Z</dcterms:modified>
  <cp:contentStatus/>
</cp:coreProperties>
</file>