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330" r:id="rId2"/>
    <p:sldId id="331" r:id="rId3"/>
    <p:sldId id="346" r:id="rId4"/>
    <p:sldId id="345" r:id="rId5"/>
    <p:sldId id="344" r:id="rId6"/>
    <p:sldId id="343" r:id="rId7"/>
    <p:sldId id="342" r:id="rId8"/>
    <p:sldId id="341" r:id="rId9"/>
    <p:sldId id="340" r:id="rId10"/>
    <p:sldId id="339" r:id="rId11"/>
    <p:sldId id="338" r:id="rId12"/>
    <p:sldId id="337" r:id="rId13"/>
    <p:sldId id="336" r:id="rId14"/>
    <p:sldId id="335" r:id="rId15"/>
    <p:sldId id="334" r:id="rId16"/>
    <p:sldId id="333" r:id="rId17"/>
    <p:sldId id="332" r:id="rId18"/>
    <p:sldId id="304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-1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、修天道一本萬利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什麼叫拋家捨業？拋家捨業，不是叫你什麼都不要了，現在已經沒有這回事 了，現在沒有要你，像釋迦牟尼佛那樣了，只是教你暫時拋開，出來走走， 這樣也很難嗎？你趕上了這個時候，你捨下了，這是一本萬利的生意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十、事先防錯心就安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為師教你們一個方法，如何對自己負責任，如何看出自己的過在哪兒？當 一個人自己做錯事的時候，是不是很害怕，很惶恐？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為師要教你們，在沒犯 錯之前就知道、感受得到那份害怕與不安，你們就不敢輕易的犯錯了，是 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93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十一、每天都要懺悔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有沒有想過在晚上睡覺前，重新再反省回想一下白天所做過的事情 ？舉頭三尺有神明，這個時候你要懺悔，你在講的時候，要仙佛給你見證 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如果你敢做到這一點的話，日子一久，自然而然的，你的過錯就會減少 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為什麼會少？你的自性會告訴自己，這件事不能做，因為晚上，要向仙佛稟 報的時候，會不好意思。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這門功夫很受用，試著去做吧！為師祝福你們有成 功的一天。古時候的人就是用這一門方法來警惕自己，懂不懂？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勇敢的把 自己的罪過錯，老實不客氣的寫在本子上，讓自己看了，也覺得羞恥慚愧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27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十二、仙佛不忍衆生苦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仙佛一再一再的來，一再一再的臨壇要求你們，是為了什麼？人家為什麼 要苦口婆心的來勸告你們？諸天仙佛為什麼屢次的降壇勸告你們？為什麼 ？因為上天不忍看到大家遭劫遭殃啊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4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十三、辦聖事要真捨得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重聖輕凡的意思是什麼呢？你今個兒不願意捨，不願意替上天辦事，那你 掛個辦事人員的頭銜，叫做什麼？叫做張冠李戴啦！叫做有名無實啦！對 不對？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你們今個兒來參與辦事人員班，都願意辦事嗎？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願意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辦什麼事？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 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捨得出來嗎？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捨得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捨得出來？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捨得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真捨？空口白話為師不信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13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十四、捨要捨得有價值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捨在家裡，看到太太也苦，看到孩子 也苦。咱們今個兒苦，要苦得值得、苦得有價值，對不對？你為凡事苦、 為自個兒苦、嘆這個嘆那個的苦，那沒價值；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你為眾生苦、為道場苦、為 聖業苦，就有那麼點價值啦！不一樣的啊！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27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十五、天使要成全衆生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為師希望徒兒，能夠明白，你們是白陽天使，白陽天使做什麼用的？道親道 親，怎麼樣才算親？來佛堂天天見面，大家都相親相愛；那不來佛堂的怎 麼辦呢？到他家去坐坐是不是？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如果你到人家家裏，盡是叫人家來參加法 會，平時也不知道拜訪拜訪人家，和人家談論談論道理，有沒有用啊？親不親啊？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258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十六、隨時不停的布施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為師的葫蘆，是從來沒乾過，也從來沒滿過。為什麼？為師對徒兒總是付出、 總是施捨，為師也希望徒兒，不停的付出、不停的佈施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31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十七、行道及時不要等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今天我們有心要幫 助人，我們有心要渡化眾生，有多少就佈施多少，有多少就慈悲多少，而 不是說：「老師啊！老天啊！等我賺到三百萬，我再出來開荒啊！闡道啊 ！」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等你賺到了三百萬呢？「我還要四百萬啊！」，等你的葫蘆滿了再出來 啊！對不對啊？好不好啊？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80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二、及時修辦莫等待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很 多人說，到了一個時機我再出來；為師要告訴你，跟你說聲抱歉， 到了你那個時機，或許天時已盡，或許這個運已過，那時候你再出來，再捨出來有用嗎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554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三、廣結善緣渡世人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現在時代不同了，有各階層的人，你們需要接觸，然後才能設法把人家渡來，對不對？你如果還是，保持你一貫的樣子，有時候很難說服人家來哦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041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四、要修要辦要用心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今天你們辦天事，不要說不是正職、是不領薪水的，你就可以想來就來 ，心裡不甘願，就不了了之，好像到工廠上班打卡，卡一打，有到就可以 了。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今天佛堂有事，你立了重聖輕凡這條愿，你人到了，有沒有用心、真 心的來幫辦，這又是一個問題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925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五、解開衆生的困惑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你們懂得告解嗎？教堂裡面有個小房間，中間隔著一塊板，有兩個洞，一 個是告解的人，一個是聽告解的人。你們是否做得讓人家信任呢？向著你， 好像向著牧師告解一樣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30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六、傾聽衆生的心聲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這個人他做錯了事，除了向上帝懺悔以外，他還 要向一個活生生、真實的人訴說他內心的一種苦。他做錯事，除了在佛前 懺悔外，他還需要真正的一個人去聆聽他的心聲。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你能夠做到讓人家信任 ，願意真正的告訴你嗎？而你又能夠做到，聽了別人的東西收藏起來，不四處 張揚嗎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447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七、忠言相勸為你好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也許你們常常會說，我出來辦道，人家也沒有看到我；做得這麼辛苦，做 錯了一件事，人家就來講我了。其實，講你也是愛你的！不講你，讓你一 直錯下去，是不是一樣害了你？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099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八、老實真修最重要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有一句話說：「大嘴巴，小拖把」，也就是說，做事不見他做，嘴巴卻張 得大大的，就愛講話。有些人就是這樣啊！這些人是有音無德、有形無象 。什麼是音？就是一直在講話，可是沒有德。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什麼是有形無象？就是做不 出什麼東西來。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590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天道弟子快修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九、得饒人處且饒人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你不給人家機會，人家也是不給你機會。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不給人家機會，就等於不給自己 機會，這樣懂嗎？怕被人家講，自己就不要講別人，這是最重要的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586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2370</TotalTime>
  <Words>1586</Words>
  <Application>Microsoft Office PowerPoint</Application>
  <PresentationFormat>如螢幕大小 (16:9)</PresentationFormat>
  <Paragraphs>87</Paragraphs>
  <Slides>18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天道弟子快修辦 悟見講</vt:lpstr>
      <vt:lpstr>天道弟子快修辦 悟見講</vt:lpstr>
      <vt:lpstr>天道弟子快修辦 悟見講</vt:lpstr>
      <vt:lpstr>天道弟子快修辦 悟見講</vt:lpstr>
      <vt:lpstr>天道弟子快修辦 悟見講</vt:lpstr>
      <vt:lpstr>天道弟子快修辦 悟見講</vt:lpstr>
      <vt:lpstr>天道弟子快修辦 悟見講</vt:lpstr>
      <vt:lpstr>天道弟子快修辦 悟見講</vt:lpstr>
      <vt:lpstr>天道弟子快修辦 悟見講</vt:lpstr>
      <vt:lpstr>天道弟子快修辦 悟見講</vt:lpstr>
      <vt:lpstr>天道弟子快修辦 悟見講</vt:lpstr>
      <vt:lpstr>天道弟子快修辦 悟見講</vt:lpstr>
      <vt:lpstr>天道弟子快修辦 悟見講</vt:lpstr>
      <vt:lpstr>天道弟子快修辦 悟見講</vt:lpstr>
      <vt:lpstr>天道弟子快修辦 悟見講</vt:lpstr>
      <vt:lpstr>天道弟子快修辦 悟見講</vt:lpstr>
      <vt:lpstr>天道弟子快修辦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470</cp:revision>
  <dcterms:created xsi:type="dcterms:W3CDTF">2014-02-15T05:50:45Z</dcterms:created>
  <dcterms:modified xsi:type="dcterms:W3CDTF">2019-03-01T02:58:35Z</dcterms:modified>
  <cp:contentStatus/>
</cp:coreProperties>
</file>