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一、平時多讀聖賢書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不讀聖賢的書訓，則不能體會聖賢的心志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，遇有危困之時，又如何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坦然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能面對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生死，與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昇降的擇選呢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十、能接受別人指點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每一個可以成就自己的考驗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，尊重每一個眾生的看法和批評，也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學會接受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別人的指點與呵責，都以圓融歡喜的心胸去接納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師將為你們祝福，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如此不但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可以建立個人完美的人格，也可以建造完美而詳和的道場。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39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進而能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辦退能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的心累了，誰能體會呢？誰能分擔呢？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期望你們進而能辦、退而能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就像為師所言：修道修心、辦道盡心、修己救人，可一定要有始有終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4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三、不可存貪心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妄想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人在未了道之前，絕不可存著貪心妄想或肯定自己的功德成就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，一念 誤即著魔道圈套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8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四、嚴律己寬以待人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自己要戒律甚嚴，而寬厚待他人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，存著寬恕的心念，永遠為知悔的道親 開一條廣大的回頭之路。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13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發廣大菩提慈念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只求今世的解脫，則與為師的緣，只在此生而已；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如能發廣大菩提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而不昧，廣結善緣方便於眾生，則下一元會定會再來，永與為師結伴渡化娑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生生世世常為師友，這才是修道人永恆的悲願豪情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7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珍惜每一分鐘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每一分鐘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，每一秒鐘的心念，護持這一點生命的靈光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2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時間盡心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的天時是那麼的危急，眾生都處在大災難中，豈可不好好把握時間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去盡心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！那裡還有時間去批評人事的是非呢？你們有多少光陰能浪費啊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9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八、修辦不能再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懈怠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兒啊！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天時已不允許你們再懈怠遲延了，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應力精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進，無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負諸佛的助化和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的恩德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37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辦方向㈥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辦路上多考驗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在修辦的路上，沒有那麼多的考驗與人事困挫，又如何培養厚德與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心性呢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徒兒能明白體會，方不會逆境裡生出埋怨、煩惱，反而更造沉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淪。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0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571</TotalTime>
  <Words>599</Words>
  <Application>Microsoft Office PowerPoint</Application>
  <PresentationFormat>如螢幕大小 (16:9)</PresentationFormat>
  <Paragraphs>43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  <vt:lpstr>天道修辦方向㈥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292</cp:revision>
  <dcterms:created xsi:type="dcterms:W3CDTF">2014-02-15T05:50:45Z</dcterms:created>
  <dcterms:modified xsi:type="dcterms:W3CDTF">2018-09-03T00:59:17Z</dcterms:modified>
  <cp:contentStatus/>
</cp:coreProperties>
</file>