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96" r:id="rId2"/>
    <p:sldId id="297" r:id="rId3"/>
    <p:sldId id="303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大轉法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轉生命之法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生命之輪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轉出永恆的光輝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轉心念之法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樂觀之心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從逆境中提昇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轉理想之法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恢宏之理想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轉出成功的一頁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轉眾生之法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博愛的心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轉變頑戾的眾生</a:t>
            </a:r>
          </a:p>
          <a:p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大轉法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精密之規劃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轉出周詳之運作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轉因果之法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正信正念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度一切苦厄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斷一切業障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轉脫六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轉自我之法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自性良知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轉自我之執障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除私我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明理以求造極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大轉法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般若觀照自性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轉識成智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利益眾生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轉命運之法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真心修道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盡心辦道 行功了愿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積功累德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轉向光明人生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轉世界之法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道援引天下眾生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發揮彌勒悲願，轉化娑婆世界為彌勒家園。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90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473</TotalTime>
  <Words>54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大轉法輪  悟見講</vt:lpstr>
      <vt:lpstr>大轉法輪  悟見講</vt:lpstr>
      <vt:lpstr>大轉法輪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202</cp:revision>
  <dcterms:created xsi:type="dcterms:W3CDTF">2014-02-15T05:50:45Z</dcterms:created>
  <dcterms:modified xsi:type="dcterms:W3CDTF">2017-12-15T03:45:05Z</dcterms:modified>
  <cp:contentStatus/>
</cp:coreProperties>
</file>