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、地獄不空誓不成佛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地獄不空誓不成佛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手拿牟珠幽冥照徹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錫杖震醒良知復活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講經說法渡化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十、要存感恩之心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要存感恩之心，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因為懂得感恩，才能夠救苦難，要把惡因緣轉成善因緣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是要靠大家的力量團結，不是靠一個人的力量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7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十一、苦盡甘來消業力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生命雖然苦，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但可以在苦中，化苦而變成快樂，因為人生，難免碰到考驗，苦盡甘會來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每一個人都有自己的業力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，六萬年的業力要以真修真行，真功實善才能夠償還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7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十二、罪魂不能求道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現在地獄，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人滿為患，一些罪魂，也想得大道，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可是他們犯太大的罪業，沒有辦法得此大道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63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十三、真正快樂超生死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人生無常，要創造永恆之慧命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真正的苦，不是外在環境，而是輪迴生死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真正的快樂，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並不是在於有錢財，而是在於能超生了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14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十四、學蓮花的潔白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世界上什麼花最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是蓮花，蓮花很潔白，雖然生長在很髒的爛泥巴中，但能展現美麗花朵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賢士們，要學習蓮花的精神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，能夠幸運得道，要好好展現美麗的人生，好好行功立德，更要學著吃素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8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十五、不貪口慾學吃素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剛剛吾佛有講，無知的人最可憐，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沒有求道之前是無知，吃了很多眾生的肉，因無知而吃眾生的肉，造了很多罪業，現在知道了，不要再殺害動物的性命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人和動物的靈性，是一樣的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，因此要學習吃素，不要貪圖口腹之慾。</a:t>
            </a:r>
          </a:p>
        </p:txBody>
      </p:sp>
    </p:spTree>
    <p:extLst>
      <p:ext uri="{BB962C8B-B14F-4D97-AF65-F5344CB8AC3E}">
        <p14:creationId xmlns:p14="http://schemas.microsoft.com/office/powerpoint/2010/main" val="20867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二、不信因果禍害大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各位賢士，現在的世界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，變化多端，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人心不古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，人常犯錯，慘 無人道，良心泯滅，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有許多知識份子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，激烈的反對因果報應，不相信因果法則，這種見解與想法，給世界留下太大的禍害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0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三、不信因果問題大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大膽的去做壞事情的人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，都是不相信因果，不相信因果的人愈多，世界上的問題就愈複雜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不相信因果的程度，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愈來愈強烈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這世界上的問題，就愈來愈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怕！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70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四、要相信因果報應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所以各位賢士，要相信因果報應，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要相信善有善報，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惡有惡報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千萬不可心存不好負面的思想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4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五、千萬不要下地獄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各位賢士，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要相信地獄存在，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地獄的苦刑，是很難想像，地獄是黑暗的、可怕的地方，希望各位賢士，千萬不要去這種地方。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14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六、三生有幸得天道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賢士們，今日得了大道，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老母大開普渡，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三生有幸，才能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得此大道，天開科選，選三千六百聖，四萬八千賢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要好好把握機緣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，不要看輕這三曹大事，今日有了生命，要懂得去把握，你們有肉身，要懂得去珍惜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8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七、無知的人最可憐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什麼樣的人最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的人最可憐，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地獄的可怕，所以一直在做壞的事情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人世間，幾乎每天都有殺人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、搶劫、賣毒品、邪淫、欺騙的事，一直發生，會造成那麼多的災難，是因為人的心變化多端。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61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八、一切都有因果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欲知前世因，今生受者是，欲知來世果，今生作者是」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更要知道，以前做什麼事，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就看今天受什麼果，要想未來怎麼樣，就看今天怎麼做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58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地藏古佛勸修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九、做惡者下地獄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若要今天一直做惡的事情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，未來會去黑暗的地方、可怕的地方，那就是地獄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賢士，要珍惜生命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，要把握時間機會，來報答天恩師德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3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628</TotalTime>
  <Words>1012</Words>
  <Application>Microsoft Office PowerPoint</Application>
  <PresentationFormat>如螢幕大小 (16:9)</PresentationFormat>
  <Paragraphs>71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  <vt:lpstr>地藏古佛勸修辦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291</cp:revision>
  <dcterms:created xsi:type="dcterms:W3CDTF">2014-02-15T05:50:45Z</dcterms:created>
  <dcterms:modified xsi:type="dcterms:W3CDTF">2018-04-09T06:51:05Z</dcterms:modified>
  <cp:contentStatus/>
</cp:coreProperties>
</file>