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6" r:id="rId4"/>
    <p:sldId id="261" r:id="rId5"/>
    <p:sldId id="267" r:id="rId6"/>
    <p:sldId id="264" r:id="rId7"/>
    <p:sldId id="263" r:id="rId8"/>
    <p:sldId id="270" r:id="rId9"/>
    <p:sldId id="265" r:id="rId10"/>
    <p:sldId id="262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一、在家出家殊勝無比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出家的最好寫照就是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夫妻同修子來伴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，修道不寂寞，又能盡人道，孝順父母，教養子女。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出家，又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可得超脫生死的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真道</a:t>
            </a:r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今世修，今世即可成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道。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麽好的修道環境和成果</a:t>
            </a:r>
            <a:r>
              <a:rPr lang="zh-TW" altLang="en-US" sz="3600" dirty="0">
                <a:ea typeface="全真細隸書" panose="02010609000101010101" pitchFamily="49" charset="-120"/>
              </a:rPr>
              <a:t>，是自古以來所沒有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的。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得道能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超脫生死</a:t>
            </a:r>
            <a:r>
              <a:rPr lang="zh-TW" altLang="en-US" sz="3600" dirty="0">
                <a:ea typeface="全真細隸書" panose="02010609000101010101" pitchFamily="49" charset="-120"/>
              </a:rPr>
              <a:t>，才是真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出家，不在外相上的出家。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細隸書" panose="02010609000101010101" pitchFamily="49" charset="-120"/>
              </a:rPr>
              <a:t>再傳這無字經通天神咒 念動了仙佛聖來護兒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身得</a:t>
            </a:r>
            <a:r>
              <a:rPr lang="zh-TW" altLang="en-US" sz="3200" dirty="0">
                <a:ea typeface="全真細隸書" panose="02010609000101010101" pitchFamily="49" charset="-120"/>
              </a:rPr>
              <a:t>天道天榜上英名高掛 地府中勾了賬脫出苦輪</a:t>
            </a: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朝</a:t>
            </a:r>
            <a:r>
              <a:rPr lang="zh-TW" altLang="en-US" sz="3200" dirty="0">
                <a:ea typeface="全真細隸書" panose="02010609000101010101" pitchFamily="49" charset="-120"/>
              </a:rPr>
              <a:t>聞道夕死可憑此一指 指出來無價寶直返瑤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林上</a:t>
            </a:r>
            <a:r>
              <a:rPr lang="zh-TW" altLang="en-US" sz="3200" dirty="0">
                <a:ea typeface="全真細隸書" panose="02010609000101010101" pitchFamily="49" charset="-120"/>
              </a:rPr>
              <a:t>上乘一步超至簡至近 脫凡體成聖體極樂長春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653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二、在家出家的時代因緣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無極老母說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真</a:t>
            </a:r>
            <a:r>
              <a:rPr lang="zh-TW" altLang="en-US" sz="3200" dirty="0">
                <a:ea typeface="全真細隸書" panose="02010609000101010101" pitchFamily="49" charset="-120"/>
              </a:rPr>
              <a:t>天道真天命三界無二 有道統祖祖傳直到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而今二九</a:t>
            </a:r>
            <a:r>
              <a:rPr lang="zh-TW" altLang="en-US" sz="3200" dirty="0">
                <a:ea typeface="全真細隸書" panose="02010609000101010101" pitchFamily="49" charset="-120"/>
              </a:rPr>
              <a:t>盤收束起弓長應運 在家中而出家火宅僧人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現今時修天道何等容易 先受點後再修立化塵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沙此</a:t>
            </a:r>
            <a:r>
              <a:rPr lang="zh-TW" altLang="en-US" sz="3200" dirty="0">
                <a:ea typeface="全真細隸書" panose="02010609000101010101" pitchFamily="49" charset="-120"/>
              </a:rPr>
              <a:t>本是應機現非時不洩 母開恩半修仙半顧俗家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77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7992888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三、過去法緣在外出家</a:t>
            </a:r>
            <a:endParaRPr lang="en-US" altLang="zh-TW" sz="33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老母訓子十誡說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自</a:t>
            </a:r>
            <a:r>
              <a:rPr lang="zh-TW" altLang="en-US" sz="3200" dirty="0">
                <a:ea typeface="全真細隸書" panose="02010609000101010101" pitchFamily="49" charset="-120"/>
              </a:rPr>
              <a:t>古來修大道跋山涉水 拋家產別妻子遊走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天涯遊</a:t>
            </a:r>
            <a:r>
              <a:rPr lang="zh-TW" altLang="en-US" sz="3200" dirty="0">
                <a:ea typeface="全真細隸書" panose="02010609000101010101" pitchFamily="49" charset="-120"/>
              </a:rPr>
              <a:t>千山合萬水真宗難遇 將鐵鞋踏破了難覓真法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受千折合萬魔苦難言盡 心至誠感動了真人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點化試驗</a:t>
            </a:r>
            <a:r>
              <a:rPr lang="zh-TW" altLang="en-US" sz="3200" dirty="0">
                <a:ea typeface="全真細隸書" panose="02010609000101010101" pitchFamily="49" charset="-120"/>
              </a:rPr>
              <a:t>得果然是真真不假 這方纔歸古洞煆煉黃芽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功三千果八百得成正果 亦不過歸氣天暫得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榮華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註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：古時修道沒得道，只能成就氣天仙。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300" dirty="0" smtClean="0">
              <a:ea typeface="全真細隸書" panose="02010609000101010101" pitchFamily="49" charset="-120"/>
            </a:endParaRPr>
          </a:p>
          <a:p>
            <a:endParaRPr lang="en-US" altLang="zh-TW" sz="33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99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四、現代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法緣在家出家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過去青陽期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道在君王，紅陽期道在師儒，修行人要得道很難。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現在白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陽期：</a:t>
            </a:r>
            <a:r>
              <a:rPr lang="zh-TW" altLang="en-US" sz="3200" dirty="0">
                <a:ea typeface="全真細隸書" panose="02010609000101010101" pitchFamily="49" charset="-120"/>
              </a:rPr>
              <a:t>道在庶民，老天開恩，在家出家，大道普傳，不用出家，即能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得道，今世修今世成。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上天老母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                             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現今</a:t>
            </a:r>
            <a:r>
              <a:rPr lang="zh-TW" altLang="en-US" sz="3200" dirty="0">
                <a:ea typeface="全真細隸書" panose="02010609000101010101" pitchFamily="49" charset="-120"/>
              </a:rPr>
              <a:t>時修天道何等容易 先受點後再修立化塵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沙此</a:t>
            </a:r>
            <a:r>
              <a:rPr lang="zh-TW" altLang="en-US" sz="3200" dirty="0">
                <a:ea typeface="全真細隸書" panose="02010609000101010101" pitchFamily="49" charset="-120"/>
              </a:rPr>
              <a:t>本是應機現非時不洩 母開恩半修仙半顧俗家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003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、在外出家無道可求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現在道降庶民，天命在民間，傳道的明師，都示現在家相，如後東方第十七代祖路中一祖師，還有後東方第十八代祖，我們師尊、師母，也都是現在家相。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在外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出家，一般宗教，沒有明師傳道，你出家修行，無法求得上天的道。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872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、在外出家道難普傳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大道要普傳，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一定要人人能信道，人人都能求道，道不降庶民，大道難普傳。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現在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家庭，兒女稀少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，如果兒女出家去了，父母誰來養？父母都出家去了，子女誰來養？造成很多社會問題。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在外出家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，不合時宜，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如果在外出家才能得道，相信大道是無法普傳的。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17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、在家出家大道普傳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現在災劫頻頻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，人世間，到處都不能平靜，天災人禍，三災八難都在身邊。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老母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慈悲，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不忍心好人、壞人同遭劫難，所以降道救好人，大開普渡，好人都有機緣來求道。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老母慈悲，又大開方便法門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，在家出家，在家即能求道修道，今世修今世成。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2057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八、在家出家魔難減少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亙古來修</a:t>
            </a:r>
            <a:r>
              <a:rPr lang="zh-TW" altLang="en-US" sz="3200" dirty="0">
                <a:ea typeface="全真細隸書" panose="02010609000101010101" pitchFamily="49" charset="-120"/>
              </a:rPr>
              <a:t>天道原非易事 今時下較古比另有安排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母寬恩施大德乾坤拯救 故此的佛規寬減少魔災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現如今修天道容易得很 又不受大難處更不遭災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雖然是受辛苦南顛北跑 渡回我原佛子母賜蓮台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0993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在家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出家   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九、結論：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出門看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天氣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，修行看天時。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上天老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母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                               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此</a:t>
            </a:r>
            <a:r>
              <a:rPr lang="zh-TW" altLang="en-US" sz="3200" dirty="0">
                <a:ea typeface="全真細隸書" panose="02010609000101010101" pitchFamily="49" charset="-120"/>
              </a:rPr>
              <a:t>一次開普渡亘古無有 萬古的真奇緣巧遇此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春上</a:t>
            </a:r>
            <a:r>
              <a:rPr lang="zh-TW" altLang="en-US" sz="3200" dirty="0">
                <a:ea typeface="全真細隸書" panose="02010609000101010101" pitchFamily="49" charset="-120"/>
              </a:rPr>
              <a:t>渡仙下渡鬼中渡善信 收千門收萬教同歸正根</a:t>
            </a: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傳</a:t>
            </a:r>
            <a:r>
              <a:rPr lang="zh-TW" altLang="en-US" sz="3200" dirty="0">
                <a:ea typeface="全真細隸書" panose="02010609000101010101" pitchFamily="49" charset="-120"/>
              </a:rPr>
              <a:t>末後一著鮮天機玄妙 得一指開金鎖現出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金身先</a:t>
            </a:r>
            <a:r>
              <a:rPr lang="zh-TW" altLang="en-US" sz="3200" dirty="0">
                <a:ea typeface="全真細隸書" panose="02010609000101010101" pitchFamily="49" charset="-120"/>
              </a:rPr>
              <a:t>傳這古合同靈山原證 次點這玄關竅白陽法門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9998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429</TotalTime>
  <Words>883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全真細隸書</vt:lpstr>
      <vt:lpstr>微軟正黑體</vt:lpstr>
      <vt:lpstr>Arial</vt:lpstr>
      <vt:lpstr>Wingdings 2</vt:lpstr>
      <vt:lpstr>科技</vt:lpstr>
      <vt:lpstr>在家出家       悟見講                  </vt:lpstr>
      <vt:lpstr>在家出家       悟見講                  </vt:lpstr>
      <vt:lpstr>在家出家       悟見講                  </vt:lpstr>
      <vt:lpstr>在家出家       悟見講                  </vt:lpstr>
      <vt:lpstr>在家出家       悟見講                  </vt:lpstr>
      <vt:lpstr>在家出家       悟見講                  </vt:lpstr>
      <vt:lpstr>在家出家       悟見講                  </vt:lpstr>
      <vt:lpstr>在家出家       悟見講                  </vt:lpstr>
      <vt:lpstr>在家出家       悟見講                  </vt:lpstr>
      <vt:lpstr>在家出家    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112</cp:revision>
  <dcterms:created xsi:type="dcterms:W3CDTF">2014-02-15T05:50:45Z</dcterms:created>
  <dcterms:modified xsi:type="dcterms:W3CDTF">2016-05-28T05:16:16Z</dcterms:modified>
</cp:coreProperties>
</file>