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330" r:id="rId2"/>
    <p:sldId id="331" r:id="rId3"/>
    <p:sldId id="341" r:id="rId4"/>
    <p:sldId id="340" r:id="rId5"/>
    <p:sldId id="339" r:id="rId6"/>
    <p:sldId id="338" r:id="rId7"/>
    <p:sldId id="337" r:id="rId8"/>
    <p:sldId id="336" r:id="rId9"/>
    <p:sldId id="335" r:id="rId10"/>
    <p:sldId id="334" r:id="rId11"/>
    <p:sldId id="333" r:id="rId12"/>
    <p:sldId id="332" r:id="rId13"/>
    <p:sldId id="342" r:id="rId14"/>
    <p:sldId id="304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2019/3/9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、修道人不離聖訓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上班，有上班的事情要做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沒上班的人，除了家事打掃完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有沒有拿起聖書來背一背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看一看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還是在家看電視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十、執禮語氣要莊嚴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恭敬跟誠敬要怎麼做出來？就是人去把它表現出來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不管是在國內還是國外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各位讓我們以最恭敬的心來跟老母參駕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一鞠躬再鞠躬三鞠躬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其執禮的人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一定要記得說話速度要慢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語氣要莊嚴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你的語調就代表你對上天誠敬的心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而你們都沒做到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573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十一、無畏施功德大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例如無畏施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講師可不可以去廚房煮飯？（可以）會嗎（會）會不會幫忙洗菜？（會）對嘛！廁所可不可以去洗？（可以）可以啊！這就是無畏施阿！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那眾生遇到困難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你來幫助他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那你就是無畏施啊！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舍掉自己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放下自己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簡單講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無畏施就是無我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沒有去想到自己，這個就是無畏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719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十二、最大的無畏施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最大的無畏施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就是你們那些為道犧牲奉獻的老前輩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為了保護你們這些來臺灣辦道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到韓國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澳大利亞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把道帶出去的這一些前賢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有沒有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780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十二、最大的無畏施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口以上的道親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全部當人牆啊！！保護這些前賢逃出鐵幕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他們犧牲的是生命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那是大無畏嘛！保護這個天命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慧命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讓它繼續流傳下去；那個就是大無畏施，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無畏施不是只局限在佛堂裡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煮飯或是端茶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不是只有這樣。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326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二、四書五經要去讀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講課的人，四書五經會不會背，你們四書五經都不會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道學基礎根都紮不穩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道心都沒有在身上。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身為講師上臺講課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說錯一個字可是要擔「五百年的因果啊！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699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三、有道氣隨緣渡化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心中要有「道」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骨子裡要有道氣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時常心繫眾生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常常打電話關心道親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跟他講講道的好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這也是行「法施」。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三個人聚在一起也可以講經說法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你們站出去就是代表「道」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應該開口就是三句不離經典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隨時都能講三寶。隨時都能說道的好處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四、三寶要講清楚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功德費是做什麼用途？有沒有講清楚。尤其新道親來求道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講完三寶大家就散了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也沒有告訴人家功德費是怎麼運用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三寶平時可以怎麼使用？有空要常回來佛堂聽課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佛堂有法會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研究班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難怪求道人最後都不回來了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這些你們都要擔過阿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1438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五、顛倒錯亂不准許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在國外供佛的茶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全部都上清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佛規顛倒錯亂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上天制定的規矩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怎麼可以由你們人心去做事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上清就是供老母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下濁就是諸天仙佛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你們全用上清諸天仙佛敢喝嗎？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供茶不喝就倒掉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這些你們身為前賢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沒有教導好都要擔過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2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六、笑臉迎接未來佛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開法會招待人員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就是迎接未來佛，來佛堂開法會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找個臉臭的人，來迎接未來佛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道親看到，會感受到佛堂的道氣跟莊嚴嗎？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打毛巾的人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要九十度鞠躬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帶著笑容，大聲說，某某前賢好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請淨手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4973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七、帶眾生誠敬禮佛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帶他到佛前，以恭敬誠敬的心禮佛。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喊口令的人要說：「我們用最恭敬的心來跟老母參駕」；你說用最恭敬誠敬的心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大家的心馬上就肅然起敬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這就是引導眾生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看重生死大事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看重禮佛的這件大事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他自然就會升起對仙佛那一份誠敬的心。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479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八、帶人求道先稟報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如果有道親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要帶求道人來求道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一定要先跟點傳師稟報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是哪位道親帶來的？新求道人的身家背景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職業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都要稟報點傳師知道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以利日後針對他的狀況找適合的人來成全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674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在修道中建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九、隨便會造罪過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隨隨便便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你講話的口氣就不莊重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不恭敬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不誠懇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你沒有誠於中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形於外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這就是你們講師壇主辦事人員的罪過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因為你們都隨便啊！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所以新道親看到你們這樣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他們也放鬆啊！！那這樣跟去外面唱歌跳舞的人有什麼不一樣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佛堂跟外面不一樣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就在於我們這個恭敬跟誠敬的心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09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2368</TotalTime>
  <Words>1140</Words>
  <Application>Microsoft Office PowerPoint</Application>
  <PresentationFormat>如螢幕大小 (16:9)</PresentationFormat>
  <Paragraphs>72</Paragraphs>
  <Slides>14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在修道中建功德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473</cp:revision>
  <dcterms:created xsi:type="dcterms:W3CDTF">2014-02-15T05:50:45Z</dcterms:created>
  <dcterms:modified xsi:type="dcterms:W3CDTF">2019-03-09T05:03:46Z</dcterms:modified>
  <cp:contentStatus/>
</cp:coreProperties>
</file>