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8" r:id="rId4"/>
    <p:sldId id="267" r:id="rId5"/>
    <p:sldId id="266" r:id="rId6"/>
    <p:sldId id="265" r:id="rId7"/>
    <p:sldId id="264" r:id="rId8"/>
    <p:sldId id="278" r:id="rId9"/>
    <p:sldId id="263" r:id="rId10"/>
    <p:sldId id="262" r:id="rId11"/>
    <p:sldId id="260" r:id="rId12"/>
    <p:sldId id="259" r:id="rId13"/>
    <p:sldId id="270" r:id="rId14"/>
    <p:sldId id="273" r:id="rId15"/>
    <p:sldId id="272" r:id="rId16"/>
    <p:sldId id="27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一、你要做哪一種人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上有很多種人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，你知道有幾種人呢？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第一種人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，他不信鬼神、不信有安拉，安拉是什麼？就是上帝。這種人一味過著自己的生活，縱情肆欲享受榮華富貴，可是一旦劫數來臨，他無法解救自己，這種人到最後怎樣？是不是全部化為殘靈，上帝不認他。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八、要有智慧和毅力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遇到了同樣的困難，或是類似困難的時候，就是在考驗你們的心啊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遇到困難，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拿出智慧，不停、不看，勇敢的爬過去，安拉會幫助你們、護佑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當你們不停不看的時候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，即與神同在，與上帝安拉同在。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3061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九、修道要持齋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到這裡，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有些人修道不知道要吃素，為什麼回教徒不吃豬肉呢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古蘭經明文記載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，凡是有血的皆不能吃，因豬被殺時有血，不符古蘭經明文之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回教徒遵守法律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，就像你們遵守國家的法律一樣，他們不會越軌，所以就照著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7888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十、為何肉不能吃？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裡面的寄生蟲有幾種？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包括它肌肉裡面有幾種寄生蟲？你們猜得到嗎？最少有九種的寄生蟲啊！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你們注意聽，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這是你們的醫學報導，其中最明顯的跳蟲、吸血的鉤蟲，另外還有一種寄生在肌肉裡面，總共有九種啊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讓人類患了肺病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、肺癆、肺結核，像皮病，還有一種膽毒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為什麼人類會有這麼多的疾病呢？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而他們卻不知道原因何在？因為人類貪吃、好吃、吃的無所選擇，豬裡面的寄生蟲足以讓你害病，讓你喪失生命。</a:t>
            </a:r>
            <a:endParaRPr lang="en-US" altLang="zh-TW" sz="3200" dirty="0"/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8178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十一、動物被殺產生毒素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平常的音調很低沉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，但在它被殺的時候，聲調很高很尖銳，因為它驚懼、恐慌而導致全身的毒素散佈整個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時人殺了它、吃了它以後會怎樣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？中了無形的毒素、脾氣、毛病，再重的就一命歸天，這可怕不可怕？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7410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十二、各種動物不能吃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拉慈悲，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在古蘭經裡面明文規定，不能吃豬肉的原因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不只豬肉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不能吃，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各種動物都不能吃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。你們知道原因嗎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以此類推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你們不難想像它們也是一條靈，當它們被殺的時候，害怕驚慌，那全身的毒素佈滿全身，這時候你吃了它等於也害了自己，生了無明的病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你們生了無明的病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，你們就知道什麼原因了。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05693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十三、要斬斷吃肉因緣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士們！敢不敢再吃肉啊？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（不敢）。凡是一個真正修道者，他必慈悲為懷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你們要成為一個真正修道者，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必須要與眾生（畜生）隔絕一切的因緣，你不欠它，它不欠你，這才稱得上是一個真正修道者應有的風範。</a:t>
            </a: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今天你們有智慧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，望你們快快斬斷一切因緣啊！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16644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十四、不能虛心假意</a:t>
            </a:r>
            <a:endParaRPr lang="en-US" altLang="zh-TW" sz="4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佛每次臨壇，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說破了嘴，用盡了心血，目的在那裡？就是要呼喚原胎佛子啊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</a:t>
            </a:r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憑著自己的良心，不拿出真心對上天，這個時候你們虛心假意，到了審判的時候（指末劫），上帝也不會憐憫，到時候你們只有永居火獄（指地獄）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你們虔誠修道，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現在你們可以認安拉，虔誠百注、修養自性，到了審判之日，安拉自然引導你們進天國。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200" dirty="0"/>
          </a:p>
          <a:p>
            <a:pPr marL="36576" indent="0">
              <a:buNone/>
            </a:pPr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5083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第二種人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，他口信有鬼神，可是他卻不去追求真理，與世間同流合污，無法提升他自己的自覺，他雖然知道有真理，可是他卻懶於去追求，這種人跟第一種人沒有什麼差別，他對自己的生命無法去超脫。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60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還有一種人，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知道有真理，他能夠握住真機，追求真正的安拉，真正的真主與真理，他虔誠修道、真心的修為，到最後安拉（上帝）即保證這種人回到天國。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0389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二、不要欺騙上帝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在座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的賢士，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你們自認屬於那一種人？自己想想看，你們屬於那一種類型？ （第三種人），好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全部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安拉全部作記號了，一個都不能逃過，自己向上帝表明，雖然只是信口開河，可是安拉卻認為你們是真心，聽得懂嗎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？（懂）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不要以為只是隨便說說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，你們不要欺騙安拉，也不要欺騙自己。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2095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三、各教都拜無極老母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拜那一個主？ 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（明明上帝），明明上帝就是安拉，五教共同的特點就是拜的都是一樣，都是相同的一個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真主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拜的是安拉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，耶教拜的是上帝，儒教拜的是明明上帝，道教呢？也是一樣，只是名稱不一樣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所以說正教聖人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所崇拜的都是同一個真主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8487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四、修道不起分別心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教聖人他是無心的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，他以天地之心為心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他無心，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可是他的教徒卻分門別類，彼此分你我、互相批評對方，彼此不承認對方，這樣對不對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稱得上修道人嗎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？修道人的基本在那裡？是不是公心一片。凡是眾生皆是皇母之靈啊！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6152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五、修道要謹言慎行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的舌頭像什麼？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舌頭像不像一把鋒利的劍，很容易傷害到對方，散發毒氣傷到人，會不會毒死人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你們要謹言慎行為要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，默默的修行，不談人是非，離開是非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59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六、修道人要有定力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你受別人影響，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那你一輩子修道便毫無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要像金剛石一般堅硬，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它非常的透明晶瑩，各種的利刃都無法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割破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要學習金剛之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受旁人影響，一心堅固向道，好不好？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007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回教聖人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七、修道人要有智慧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穆罕默德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要拿出智慧判斷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，既然我們眼睛所看到的很有限，那要如何克服它呢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拉有沒有賜給我們一顆明曉的心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？這個明曉的心，你們要加以利用，只有提出真正的智慧，才能夠超越所不能看到的世界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你們有一顆明曉的心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，去體會天地萬物宇宙的奧妙，你們必然能夠融會貫通。</a:t>
            </a: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9059838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331</TotalTime>
  <Words>1500</Words>
  <Application>Microsoft Office PowerPoint</Application>
  <PresentationFormat>如螢幕大小 (16:9)</PresentationFormat>
  <Paragraphs>310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  <vt:lpstr>回教聖人談修行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169</cp:revision>
  <dcterms:created xsi:type="dcterms:W3CDTF">2014-02-15T05:50:45Z</dcterms:created>
  <dcterms:modified xsi:type="dcterms:W3CDTF">2016-08-16T02:09:41Z</dcterms:modified>
</cp:coreProperties>
</file>