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9" r:id="rId4"/>
    <p:sldId id="310" r:id="rId5"/>
    <p:sldId id="308" r:id="rId6"/>
    <p:sldId id="307" r:id="rId7"/>
    <p:sldId id="306" r:id="rId8"/>
    <p:sldId id="303" r:id="rId9"/>
    <p:sldId id="305" r:id="rId10"/>
    <p:sldId id="302" r:id="rId11"/>
    <p:sldId id="304" r:id="rId12"/>
    <p:sldId id="301" r:id="rId13"/>
    <p:sldId id="300" r:id="rId14"/>
    <p:sldId id="298" r:id="rId15"/>
    <p:sldId id="299" r:id="rId16"/>
    <p:sldId id="315" r:id="rId17"/>
    <p:sldId id="318" r:id="rId18"/>
    <p:sldId id="314" r:id="rId19"/>
    <p:sldId id="317" r:id="rId20"/>
    <p:sldId id="313" r:id="rId21"/>
    <p:sldId id="312" r:id="rId22"/>
    <p:sldId id="311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要件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德性篇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德性，是修身的根本。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身口意三業要清淨。化性，可以隨圓就方；反省，可以終身寡過。末後修道，以德性為重。只有大無畏精神，能消劫息考。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仁者無敵，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一個人若有才而無德，便會遭來別人的嫉妒；如果能力強，德行就要愈齊全才行。一個有仁德的人，大家都會心甘情願地跟你在一起。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道是本來面目，德是當然的行為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，辛苦而為者，是有德者。你要學習率性而行，把當然的行為做出來。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修道身心不健康，讓人家覺得是變態，可不可憐啊？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修道修到最後，腦袋裡不裝道理，只裝一些是是非非，可不可悲？身為前面的人，你腦袋裝著某人怎樣啊！某人要改進啊！那是最可悲的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每個人都有眼睛，每個人都會看，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現在人最大的毛病，多說少做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，有沒有感覺？道理每個人都會談，每個人都會說，是不是啊？如果不會去得罪別人，你也可以扭曲事實，這種事你也可以做嗎？那怎麼辦呢？正義誰來伸張啊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02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你心有千千結的時候，你要告訴你自己，解鈴還須繫鈴人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，心中的障礙須自己去突破，再怎麼溝通不了的，也要試著去溝通。當你聽了許多的是是非非、毀毀謗謗之後，你還是要告訴你自己，要來道場，道場需要你。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當你處在逆境考驗的時候，你要告訴你自己，要以樂觀、感恩的心態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，來面對這種種的處境與困難。當你與同修有分歧的時候，你要告訴你自己，辦上天事，一定要同心同德，才能夠圓滿達成任務。</a:t>
            </a:r>
          </a:p>
        </p:txBody>
      </p:sp>
    </p:spTree>
    <p:extLst>
      <p:ext uri="{BB962C8B-B14F-4D97-AF65-F5344CB8AC3E}">
        <p14:creationId xmlns:p14="http://schemas.microsoft.com/office/powerpoint/2010/main" val="6712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火候篇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相見容易，相處也容易。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合得天意，自然如意。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獨處的時間可能會多於與你們前賢相處的時間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，你們都知道「道在日常」，你們可能很會在團體中生活，但卻不知道如何與自己相處，與那個心境相處，平常你可能都無法把它調適得很好喔！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84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就像有時你與道親在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一起辦事時，會道氣充滿，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一但回到家，經過了一個禮拜、一個月，或更長久之後，你不知該如何面對自己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接下來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該如何讓這顆道心保持得像在佛堂時的道氣呢？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外在的是與人的相處之道，內在與心靈的相處，卻不容易了。是不是？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30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怎樣才叫做隨遇而安呢？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不論你們在哪個國家、哪個家庭、哪個工作崗位，都要各安其份，也就是安守你的本份，不要有不平的心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你的命，就要安你的心、安你的命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，把你的心抱持在最平和的狀態。如果你還有怨恨、忌妒，就很難隨遇而安了。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22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處世不圓融，做人才會有缺陷。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不要刻意顯露自己，凡事都喜歡讓自己成為主角，難道你們忘了「紅花也要綠葉襯」嗎？如果你要一再地強出頭，到頭換來的，可能是一堆的煩惱喔！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處世要有方圓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，要能行方處圓、活潑玲瓏、隨機應變，遇事才能圓滿，做事也會理路明確，否則就如困在茫茫滄海之中，沒有舵手，寸步難行啊！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83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68246" y="159482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愿行篇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以佛愿為己愿，以師愿為徒愿。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立愿了愿，盡心了愿。了愿才能了苦，了苦就能了罪。不要口頭立愿，以為事小。口頭立愿一樣是愿，你立愿不了，還是不行的。立愿了愿，盡心了愿。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想自已這些年來進昇了多少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外功縱然做得少，也要讓內德培養得好：可以默默地付出，是不是真的立愿了愿了呢？自已立的愿，還記得嗎？實行了多少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每天都要去想想。你所做的每件事，都是在了愿嗎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3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何謂盡心？心是否在眾生身上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？心能和道契合嗎？你們對道盡了幾分心。渡人、講課、辦事就是盡心嗎？第一、要有信心，第二：要真正用心。想想，平時對道是否真的用心了？用心才能真正了愿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只要守住求道時所立下的十條大愿去謹慎奉行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，自始至終地矢志完成它，相信一定能回得了天，也一定能超生了死的。</a:t>
            </a: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14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盡人事、聽天命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，不要劃地自限，愿力又怎麼伸展。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修道修心、辦道盡心，了愿才能了苦。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了苦就能了罪。人生路途長且速，可是修道的路途呢？難免也是坎坎坷坷的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知道這一點理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，那麼道場受了些風風雨雨又怎麼會支持不住呢？為什麼稍遇到挫折就退縮不前進了呢？問問你的良心吧？（聽聽老天的聲音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47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且該曉得你立了何愿，不是立給前賢看，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更不是做給仙佛看，你們前人苦，犧牲奉獻，都是在各了各愿，但是，你們自己的愿呢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你想了罪，要如何了呢？用什麼了呢？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了罪得要有大愿哪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你沒有愿，就會馬馬虎虎，得過且過，不會珍惜你的人生。你忘了你的愿，造罪累累，苦的是誰？為何不珍惜你現在所結下的緣，好好的惜緣，圓你這個緣呢？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1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禮貌是一個人修養的指標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，涉及一個人的德性，也表現道的親切與尊貴。所以初步的功夫，要做到「非禮勿視」，道德經不是講「不見可欲，使心不亂」嗎？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眼不見心不亂，慢慢的就習以為常了。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這一切都要心正，從根本處下手。別人的德性要多發揚，切勿常記他人的缺點，修道要有寬大的心，要學彌勒的心，多包容他人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6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個人從理天下來皆是立愿而來的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，不怪你來到人世間迷失了自已，忘記了誓愿，可是一旦你進入道門，擔了神聖的職任，就不得不再提醒你們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知道，你一人墜、萬人墜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，九玄七祖皆遭殃？且不要以為你一個人事小，只不過是造了小惡、小過，要知道「滴水雖微，漸盈大器」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小看一滴一滴的水源，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一點一點的小過：漸盈大器。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74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人生似苦海，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你要在這苦海中撐舟，各個都是舵手，凡若是把舵不住，起了波濤洶湧：你撐得住嗎？這個舵就是你的愿，你的方向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就是借假修真，藉相明理，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明理之後才能向前一步。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末後修辦方針：你有何心態，就招感什麼魔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；依賴感應，了不可得。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您放開了私我，以大體為前提了嗎？心偏私了，左道旁門可能就是你。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14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永遠都要感恩：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飲水思源，知恩感恩；真正的感恩，要產生報恩的行為；壓力是激勵，逆境要感恩。（一切都是上天的安排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知足的人，經常製造快樂；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惜福的人，必能造福。把握行功了愿機緣，能做就做；珍惜彼此的相遇、相知。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無我無私的志向，才是大志向。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立何志，成何人。立志要果決，切勿猶豫後悔。志要恆，才能成大事。立三不朽業，享萬八逍遙。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138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不管你站在什麼層面，都要素位而行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，本著一顆真誠的心，去感動、感化他人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「佛道欲成須靠自己，仙體欲得須自修煉」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一片天心地付出，才無有煩惱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，相反地，一切只為了自己，只會惹得一身的煩惱。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138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做人不可虛假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，就算短時間別人看不出來你的為人，時間久了，早晚會被看穿，所以不要自欺欺人。修道要蘊含德性，德性是什麼？那是誠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形於外的表現。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若真心想幫助他人，就不求回報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，默默地去做，這才是真德性、真功德，記得「養德」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在於口說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，德性的好壞，是要讓人去感受的。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487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戒律篇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以戒為師，不致放逸。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當下就是道，盡心就有道。要修道，就要圓滿人道。修道六字銘─改毛病，去脾氣。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戒律要守，這不是做給人看的，是做給自己看的。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你們修道是圖個表面功夫而已嗎？別人看得到的地方，就做得戰戰兢兢，別人看不到的地方，就鬆懈得很，這就是表面功夫。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87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遵守佛規禮節，尊敬仙佛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，戒律要好就要謹言，一個默語戒都守不好了，更何況其它的戒律！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不管做什麼事情，不管大事、小事，一定要有誠敬的心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，叩首有沒有誠敬的心在叩呢？如果沒有，有叩跟沒叩是一樣的。雜念太多了，連叩個頭都不能專心，胡思亂想，這就是誠敬心不夠的原因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的作用，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不就在收心，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收攝那個妄動的心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</a:p>
        </p:txBody>
      </p:sp>
    </p:spTree>
    <p:extLst>
      <p:ext uri="{BB962C8B-B14F-4D97-AF65-F5344CB8AC3E}">
        <p14:creationId xmlns:p14="http://schemas.microsoft.com/office/powerpoint/2010/main" val="27579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心念篇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當你有心結時，如何打開？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打破執著，拋開習慣。修道修心，你的心修了嗎？步聖途而非貪凡福，修天爵而不求來世福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降關鍵，要堅持到底。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坦蕩、平常的心，才能隨遇而安。常保初衷，成道有餘。拋開推拖、怠慢的心。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478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怎樣才能「改變自己」？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想想自己的心結到底在哪裡？為何事而想不開？為什麼走不出來？受到什麼阻礙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把這些問題看清楚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，為什麼會做不到，問題在哪裡？為什麼常會覺得很為難，是不是個性上的問題？為什麼會覺得很無力？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64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回天五要件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為什麼人家可以走得很好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，而我卻重心一直都不很穩？是哪裡生病了？修道不是都講「轉念」嗎？聽課都聽那麼多了，會不會轉？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過於恐懼，就沒辦法得其正？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過於好惡也沒辦法得其正啊！你修道修得愁眉苦臉，什麼原因啊？心結沒打開是不是啊？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21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206</TotalTime>
  <Words>2359</Words>
  <Application>Microsoft Office PowerPoint</Application>
  <PresentationFormat>如螢幕大小 (16:9)</PresentationFormat>
  <Paragraphs>78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9" baseType="lpstr">
      <vt:lpstr>全真細隸書</vt:lpstr>
      <vt:lpstr>微軟正黑體</vt:lpstr>
      <vt:lpstr>標楷體</vt:lpstr>
      <vt:lpstr>Arial</vt:lpstr>
      <vt:lpstr>Franklin Gothic Book</vt:lpstr>
      <vt:lpstr>Wingdings 2</vt:lpstr>
      <vt:lpstr>科技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  <vt:lpstr>回天五要件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81</cp:revision>
  <dcterms:created xsi:type="dcterms:W3CDTF">2014-02-15T05:50:45Z</dcterms:created>
  <dcterms:modified xsi:type="dcterms:W3CDTF">2018-04-27T10:40:27Z</dcterms:modified>
</cp:coreProperties>
</file>