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7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怨家來相聚                                                                                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、「怨家」：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什麼叫「怨家」？因打殺，所以你欠我，我怨恨你，今生你害我，來世我害你，這叫怨家。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14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43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07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沒有看過兇殺案？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了人然後再自殺，一起到地府去結案，這叫「怨家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人不知道怨家很厲害，結婚前看對方覺得非常非常對眼，結婚後卻反目成仇，這就是怨家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26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會蒙蔽人的智慧和理性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，當你覺得很好或很想要追求的人、事、物，但是一旦因果現前的時候，他就一百八十度的大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轉變：這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夫妻會愈看愈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是哪裡來的？（怨家）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597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、討債的來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、「債主」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前世你欠別人一百兩，你沒錢還，下輩子當他的父親，存了一些家財，結果還沒享受到就死掉了，將錢財留給你的子女去繼承，這樣也是在還債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3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父母的心頭會難過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，存了一輩子的錢買樓房、汽車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什麼都有，但是你就是欠別人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你的子女是歡喜甘願的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，若叫你們將錢財拿來布施或拿來幫助別人，你們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不一定，還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不願意，所以徒兒要看破。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016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三、還債的來相聚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、「償債」（子女欠雙親）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人生下來就很苦命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，像坤道有的小小年紀就被賣掉的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有的父母親常常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或者是什麼的，一天到晚向子女伸手要錢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父母親長年臥病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，子女要做牛、做馬的；也有的父母親需索無度，子女要做牛、做馬的，這都是屬於「相欠債」。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5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四、還願的來相聚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、「本願」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人要死了，說來世要結為夫妻的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，這叫做許願：也有人欠別人錢，結果他說來世要做牛、做馬來還，這也叫做許願，做他家畜道的眷屬，做他家的狗、牛、豬、羊、馬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做佛門的牛、馬比較好，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做佛門的龍象、做佛的眷屬比較好，許這種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願，好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一點吧，最起碼讓佛祖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騎，也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能光榮回天。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200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五、善知識來相聚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、「真友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的「真友」就是善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知識，現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眷屬身渡化方便。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家庭裡有先天許願的金童玉女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，或者是仙真菩薩要來渡化這一家人、渡化一方、渡化有緣人、這叫做真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是同修，一起許愿說來世如果你先開悟，你就來渡我，我若先開悟，我就渡你，這也是許願的一種，這樣有可能會結為眷屬，也有可能結為親戚朋友。</a:t>
            </a:r>
          </a:p>
        </p:txBody>
      </p:sp>
    </p:spTree>
    <p:extLst>
      <p:ext uri="{BB962C8B-B14F-4D97-AF65-F5344CB8AC3E}">
        <p14:creationId xmlns:p14="http://schemas.microsoft.com/office/powerpoint/2010/main" val="38630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善惡因緣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905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</TotalTime>
  <Words>719</Words>
  <Application>Microsoft Office PowerPoint</Application>
  <PresentationFormat>如螢幕大小 (16:9)</PresentationFormat>
  <Paragraphs>42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  <vt:lpstr>善惡因緣如何來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102</cp:revision>
  <dcterms:created xsi:type="dcterms:W3CDTF">2014-02-15T05:50:45Z</dcterms:created>
  <dcterms:modified xsi:type="dcterms:W3CDTF">2016-11-15T12:21:11Z</dcterms:modified>
</cp:coreProperties>
</file>