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297" r:id="rId3"/>
    <p:sldId id="305" r:id="rId4"/>
    <p:sldId id="304" r:id="rId5"/>
    <p:sldId id="303" r:id="rId6"/>
    <p:sldId id="302" r:id="rId7"/>
    <p:sldId id="301" r:id="rId8"/>
    <p:sldId id="298" r:id="rId9"/>
    <p:sldId id="299" r:id="rId10"/>
    <p:sldId id="300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2017/3/24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2017/3/24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2017/3/24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2017/3/24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各有因緣快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見註曰：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這篇訓文，記得二十多年前，在台北育德天壇的法會中，関老爺臨壇所講的，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當時後学在場，因為當時假祖師考道，有一些人很誠心，但沒有智慧，迷糊了跑去假祖師那邊，以致被勾出天盤而不知，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後学心中非常不忍，所以暗中叩求仙佛指示其因緣，上天慈悲，終於関老爺臨壇，來告訴這些離道人的因緣，這篇訓文是這樣來的，悟見在此特別説明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各有因緣快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2858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各有因緣快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、各有因緣莫強求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關聖帝君説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賢士你們自己不清淨，是會影響到多少的眾生，知道嗎？到了末後這個時期，端看你們的心，現在佛歸佛、魔歸魔、神歸神，鬼歸鬼，就是在這個時期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48133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各有因緣快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二、忠告能聽有得救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關聖帝君説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看一看、想一想，你們是存什麼心？如果人家責備你，還願意聽，聽得進去，那你這個人，還有可救。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14450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各有因緣快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三、心念不正魔入侵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關聖帝君説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反過來說，如果你心念不正、陽奉陰違者，與神不能相契合，諸佛不會來，魔會入侵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3295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各有因緣快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四、冤欠上身顛倒亂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關聖帝君説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想一想，如果仙佛不來護法，冤欠找上門來，你們的真神不能做主，賢士顛倒妄想，那後果會是如何呢？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2171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各有因緣快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五、老關伏魔不伏冤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關聖帝君説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吾老關伏魔不伏冤，你們無形冤欠，只有真功實善，才能夠化解。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修道如同一顆果實，你這一顆果實，如果裡面有蛀蟲，長得再大、再好看，有用嗎？（沒用）你們自己內心，有幾條蛀蟲，自己要清楚啊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6677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各有因緣快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六、覺悟改過免墜淵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關聖帝君説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不要對別人，清清楚楚，對自己卻模模糊糊。諸位賢士，再不懂得覺悟，再不懂得改過，陰山有你一份，並非老關恐嚇你，今天不要說你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~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求道。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4079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各有因緣快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七、愿不了難躲災劫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關聖帝君説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你求道不行道，有恩不報，有愿也不了，你憑什麼躲災避劫，你憑什麼了斷冤欠，了斷輪迴呢？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2661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各有因緣快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八、上天不罰悔過人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關聖帝君説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你們懺悔之心掏出來，一切從頭開始，永不再犯，上天喜歡改過，悔過之人。從此刻開始，靜下你的心，懺悔你的心，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切記！要謹守佛規。因為人能弘道，非道弘人；天賴人宣，人賴天成。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8204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322</TotalTime>
  <Words>644</Words>
  <Application>Microsoft Office PowerPoint</Application>
  <PresentationFormat>如螢幕大小 (16:9)</PresentationFormat>
  <Paragraphs>42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6" baseType="lpstr">
      <vt:lpstr>Franklin Gothic Book</vt:lpstr>
      <vt:lpstr>微軟正黑體</vt:lpstr>
      <vt:lpstr>標楷體</vt:lpstr>
      <vt:lpstr>Arial</vt:lpstr>
      <vt:lpstr>Wingdings 2</vt:lpstr>
      <vt:lpstr>科技</vt:lpstr>
      <vt:lpstr>各有因緣快修道 悟見講</vt:lpstr>
      <vt:lpstr>各有因緣快修道 悟見講</vt:lpstr>
      <vt:lpstr>各有因緣快修道 悟見講</vt:lpstr>
      <vt:lpstr>各有因緣快修道 悟見講</vt:lpstr>
      <vt:lpstr>各有因緣快修道 悟見講</vt:lpstr>
      <vt:lpstr>各有因緣快修道 悟見講</vt:lpstr>
      <vt:lpstr>各有因緣快修道 悟見講</vt:lpstr>
      <vt:lpstr>各有因緣快修道 悟見講</vt:lpstr>
      <vt:lpstr>各有因緣快修道 悟見講</vt:lpstr>
      <vt:lpstr>各有因緣快修道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127</cp:revision>
  <dcterms:created xsi:type="dcterms:W3CDTF">2014-02-15T05:50:45Z</dcterms:created>
  <dcterms:modified xsi:type="dcterms:W3CDTF">2017-03-24T11:32:26Z</dcterms:modified>
</cp:coreProperties>
</file>