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96" r:id="rId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2018/3/16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2018/3/16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2018/3/16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2018/3/16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2018/3/16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/>
              <a:t>勸徒修道要趁早</a:t>
            </a:r>
            <a:r>
              <a:rPr lang="zh-TW" altLang="en-US" sz="380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47500" lnSpcReduction="20000"/>
          </a:bodyPr>
          <a:lstStyle/>
          <a:p>
            <a:r>
              <a:rPr lang="zh-TW" altLang="en-US" sz="3200" dirty="0" smtClean="0"/>
              <a:t>（</a:t>
            </a:r>
            <a:r>
              <a:rPr lang="zh-TW" altLang="en-US" sz="3200" dirty="0"/>
              <a:t>聖訓篇）</a:t>
            </a:r>
            <a:r>
              <a:rPr lang="en-US" altLang="zh-TW" sz="3200" dirty="0"/>
              <a:t>180315</a:t>
            </a:r>
          </a:p>
          <a:p>
            <a:r>
              <a:rPr lang="zh-TW" altLang="en-US" sz="3200" dirty="0"/>
              <a:t>一、勸徒修道要趁早</a:t>
            </a:r>
          </a:p>
          <a:p>
            <a:r>
              <a:rPr lang="zh-TW" altLang="en-US" sz="3200" dirty="0"/>
              <a:t>濟公老師説</a:t>
            </a:r>
          </a:p>
          <a:p>
            <a:r>
              <a:rPr lang="zh-TW" altLang="en-US" sz="3200" dirty="0"/>
              <a:t>勸徒修道要趁早　不要臨時抱佛腳</a:t>
            </a:r>
            <a:br>
              <a:rPr lang="zh-TW" altLang="en-US" sz="3200" dirty="0"/>
            </a:br>
            <a:r>
              <a:rPr lang="zh-TW" altLang="en-US" sz="3200" dirty="0"/>
              <a:t>閻王不斷在警告　不要等到無常到</a:t>
            </a:r>
            <a:br>
              <a:rPr lang="zh-TW" altLang="en-US" sz="3200" dirty="0"/>
            </a:br>
            <a:r>
              <a:rPr lang="zh-TW" altLang="en-US" sz="3200" dirty="0"/>
              <a:t>生活預先規劃好　聖業凡業兼顧到</a:t>
            </a:r>
            <a:br>
              <a:rPr lang="zh-TW" altLang="en-US" sz="3200" dirty="0"/>
            </a:br>
            <a:r>
              <a:rPr lang="zh-TW" altLang="en-US" sz="3200" dirty="0"/>
              <a:t>忙裡偷閒智慧高　不把時光蹉跎掉</a:t>
            </a:r>
          </a:p>
          <a:p>
            <a:r>
              <a:rPr lang="zh-TW" altLang="en-US" sz="3200" dirty="0"/>
              <a:t>二、只要一心來向道</a:t>
            </a:r>
          </a:p>
          <a:p>
            <a:r>
              <a:rPr lang="zh-TW" altLang="en-US" sz="3200" dirty="0"/>
              <a:t>濟公老師説</a:t>
            </a:r>
          </a:p>
          <a:p>
            <a:r>
              <a:rPr lang="zh-TW" altLang="en-US" sz="3200" dirty="0"/>
              <a:t>只要一心來向道　若有事情向師告</a:t>
            </a:r>
            <a:br>
              <a:rPr lang="zh-TW" altLang="en-US" sz="3200" dirty="0"/>
            </a:br>
            <a:r>
              <a:rPr lang="zh-TW" altLang="en-US" sz="3200" dirty="0"/>
              <a:t>師若有事向徒描　師徒同心宏真道</a:t>
            </a:r>
            <a:br>
              <a:rPr lang="zh-TW" altLang="en-US" sz="3200" dirty="0"/>
            </a:br>
            <a:r>
              <a:rPr lang="zh-TW" altLang="en-US" sz="3200" dirty="0"/>
              <a:t>不要埋怨發牢騷　聖域永遠登不了</a:t>
            </a:r>
            <a:br>
              <a:rPr lang="zh-TW" altLang="en-US" sz="3200" dirty="0"/>
            </a:br>
            <a:r>
              <a:rPr lang="zh-TW" altLang="en-US" sz="3200" dirty="0"/>
              <a:t>只要真心對天表　萬八逍遙樂陶陶</a:t>
            </a:r>
          </a:p>
          <a:p>
            <a:r>
              <a:rPr lang="zh-TW" altLang="en-US" sz="3200" dirty="0"/>
              <a:t>三、學修講辦多麼好</a:t>
            </a:r>
          </a:p>
          <a:p>
            <a:r>
              <a:rPr lang="zh-TW" altLang="en-US" sz="3200" dirty="0"/>
              <a:t>濟公老師説</a:t>
            </a:r>
          </a:p>
          <a:p>
            <a:r>
              <a:rPr lang="zh-TW" altLang="en-US" sz="3200" dirty="0"/>
              <a:t>學修講辦多麼好　他說拜佛很懊惱</a:t>
            </a:r>
            <a:br>
              <a:rPr lang="zh-TW" altLang="en-US" sz="3200" dirty="0"/>
            </a:br>
            <a:r>
              <a:rPr lang="zh-TW" altLang="en-US" sz="3200" dirty="0"/>
              <a:t>還得拿錢功德造　還需救人善事造</a:t>
            </a:r>
            <a:br>
              <a:rPr lang="zh-TW" altLang="en-US" sz="3200" dirty="0"/>
            </a:br>
            <a:r>
              <a:rPr lang="zh-TW" altLang="en-US" sz="3200" dirty="0"/>
              <a:t>禮貌樣樣要週到　對人態度得做好</a:t>
            </a:r>
            <a:br>
              <a:rPr lang="zh-TW" altLang="en-US" sz="3200" dirty="0"/>
            </a:br>
            <a:r>
              <a:rPr lang="zh-TW" altLang="en-US" sz="3200" dirty="0"/>
              <a:t>耐心他人發嘮叨　自由生活抹煞掉</a:t>
            </a:r>
          </a:p>
          <a:p>
            <a:r>
              <a:rPr lang="zh-TW" altLang="en-US" sz="3200" dirty="0"/>
              <a:t>四、倘若真的求過道</a:t>
            </a:r>
          </a:p>
          <a:p>
            <a:r>
              <a:rPr lang="zh-TW" altLang="en-US" sz="3200" dirty="0"/>
              <a:t>濟公老師説</a:t>
            </a:r>
          </a:p>
          <a:p>
            <a:r>
              <a:rPr lang="zh-TW" altLang="en-US" sz="3200" dirty="0"/>
              <a:t>倘若真的求過道　引保天天都來找</a:t>
            </a:r>
            <a:br>
              <a:rPr lang="zh-TW" altLang="en-US" sz="3200" dirty="0"/>
            </a:br>
            <a:r>
              <a:rPr lang="zh-TW" altLang="en-US" sz="3200" dirty="0"/>
              <a:t>不是辦道便聽道　那來時間到處跑</a:t>
            </a:r>
            <a:br>
              <a:rPr lang="zh-TW" altLang="en-US" sz="3200" dirty="0"/>
            </a:br>
            <a:r>
              <a:rPr lang="zh-TW" altLang="en-US" sz="3200" dirty="0"/>
              <a:t>每逢假日更糟糕　責任推卸推不掉</a:t>
            </a:r>
            <a:br>
              <a:rPr lang="zh-TW" altLang="en-US" sz="3200" dirty="0"/>
            </a:br>
            <a:r>
              <a:rPr lang="zh-TW" altLang="en-US" sz="3200" dirty="0"/>
              <a:t>初一十五跑不了　還得吃齋行仁道</a:t>
            </a:r>
          </a:p>
          <a:p>
            <a:r>
              <a:rPr lang="zh-TW" altLang="en-US" sz="3200" dirty="0"/>
              <a:t>五、我叫世人去求道</a:t>
            </a:r>
          </a:p>
          <a:p>
            <a:r>
              <a:rPr lang="zh-TW" altLang="en-US" sz="3200" dirty="0"/>
              <a:t>濟公老師説</a:t>
            </a:r>
          </a:p>
          <a:p>
            <a:r>
              <a:rPr lang="zh-TW" altLang="en-US" sz="3200" dirty="0"/>
              <a:t>我叫世人去求道　事業繁忙萬事擾</a:t>
            </a:r>
            <a:br>
              <a:rPr lang="zh-TW" altLang="en-US" sz="3200" dirty="0"/>
            </a:br>
            <a:r>
              <a:rPr lang="zh-TW" altLang="en-US" sz="3200" dirty="0"/>
              <a:t>我叫世人去學道　他說學道很枯燥</a:t>
            </a:r>
            <a:br>
              <a:rPr lang="zh-TW" altLang="en-US" sz="3200" dirty="0"/>
            </a:br>
            <a:r>
              <a:rPr lang="zh-TW" altLang="en-US" sz="3200" dirty="0"/>
              <a:t>我叫世人去修道　如今修道還很早</a:t>
            </a:r>
            <a:br>
              <a:rPr lang="zh-TW" altLang="en-US" sz="3200" dirty="0"/>
            </a:br>
            <a:r>
              <a:rPr lang="zh-TW" altLang="en-US" sz="3200" dirty="0"/>
              <a:t>我叫世人去講道　他說口才很不巧</a:t>
            </a:r>
          </a:p>
          <a:p>
            <a:r>
              <a:rPr lang="zh-TW" altLang="en-US" sz="3200" dirty="0"/>
              <a:t>六、我叫世人去辦道</a:t>
            </a:r>
          </a:p>
          <a:p>
            <a:r>
              <a:rPr lang="zh-TW" altLang="en-US" sz="3200" dirty="0"/>
              <a:t>濟公老師説</a:t>
            </a:r>
          </a:p>
          <a:p>
            <a:r>
              <a:rPr lang="zh-TW" altLang="en-US" sz="3200" dirty="0"/>
              <a:t>我叫世人去辦道　他家天天有人找</a:t>
            </a:r>
            <a:br>
              <a:rPr lang="zh-TW" altLang="en-US" sz="3200" dirty="0"/>
            </a:br>
            <a:r>
              <a:rPr lang="zh-TW" altLang="en-US" sz="3200" dirty="0"/>
              <a:t>我叫世人去行道　豈有工夫他處跑</a:t>
            </a:r>
            <a:br>
              <a:rPr lang="zh-TW" altLang="en-US" sz="3200" dirty="0"/>
            </a:br>
            <a:r>
              <a:rPr lang="zh-TW" altLang="en-US" sz="3200" dirty="0"/>
              <a:t>自己凡事未盡到　那有空閒替人操</a:t>
            </a:r>
            <a:br>
              <a:rPr lang="zh-TW" altLang="en-US" sz="3200" dirty="0"/>
            </a:br>
            <a:r>
              <a:rPr lang="zh-TW" altLang="en-US" sz="3200" dirty="0"/>
              <a:t>事情多到忙不了　煩惱三餐不溫飽</a:t>
            </a: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533</TotalTime>
  <Words>29</Words>
  <Application>Microsoft Office PowerPoint</Application>
  <PresentationFormat>如螢幕大小 (16:9)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勸徒修道要趁早悟見講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263</cp:revision>
  <dcterms:created xsi:type="dcterms:W3CDTF">2014-02-15T05:50:45Z</dcterms:created>
  <dcterms:modified xsi:type="dcterms:W3CDTF">2018-03-16T03:06:25Z</dcterms:modified>
  <cp:contentStatus/>
</cp:coreProperties>
</file>