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0" r:id="rId2"/>
    <p:sldId id="301" r:id="rId3"/>
    <p:sldId id="302" r:id="rId4"/>
    <p:sldId id="303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1282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8203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6694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助天辦道功德大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一、打掃佛堂功德大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理天逍遙童子説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打掃佛堂就有功德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，你掃過的地，有一百人走過，就跟一百人結善緣，你來擦佛堂、平香爐，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凡是用過的人，都跟你結善緣。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助天辦道功德大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二、無畏施功德不小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理天逍遙童子説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如果這輩子很窮，沒有錢能財施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，與眾生結緣，也沒有法施，講道理給人家聽，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那你就要懂得行無畏施，煮飯、炒菜、掃地、摺棉被、照顧道親、打毛巾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，都是上天給眾生最好行功了愿的機會。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6405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助天辦道功德大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三、禮敬諸佛功德大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理天逍遙童子説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所以修行不是有錢人的專利，而是有緣人的專利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。人緣會好一定有原因，因為他細心、體貼，能常常放下自己去服務別人，就會得到很好的人緣。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如果身分、地位很高貴，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還可以對每個人很恭敬，那你來輩子的緣就會很好，這叫「禮敬諸佛」。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8898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助天辦道功德大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四、功成身退天之道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理天逍遙童子説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一個人要成功，一定要有謙德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，八卦裡的「謙卦」是最好的卦，裡面沒有禍害，一切都很平順。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君子有謙德一定會受到人家的尊敬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，所以成就越高要越謙恭，才是道家所講「功成，名遂，身退，天之道。」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123120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2938</TotalTime>
  <Words>342</Words>
  <Application>Microsoft Office PowerPoint</Application>
  <PresentationFormat>如螢幕大小 (16:9)</PresentationFormat>
  <Paragraphs>22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助天辦道功德大 悟見講</vt:lpstr>
      <vt:lpstr>助天辦道功德大 悟見講</vt:lpstr>
      <vt:lpstr>助天辦道功德大 悟見講</vt:lpstr>
      <vt:lpstr>助天辦道功德大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679</cp:revision>
  <dcterms:created xsi:type="dcterms:W3CDTF">2014-02-15T05:50:45Z</dcterms:created>
  <dcterms:modified xsi:type="dcterms:W3CDTF">2021-01-29T01:15:47Z</dcterms:modified>
  <cp:contentStatus/>
</cp:coreProperties>
</file>